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psd" ContentType="image/png"/>
  <Default Extension="xlsx" ContentType="application/vnd.openxmlformats-officedocument.spreadsheetml.sheet"/>
  <Default Extension="mov" ContentType="video/quicktime"/>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70" r:id="rId3"/>
    <p:sldId id="258" r:id="rId4"/>
    <p:sldId id="271" r:id="rId5"/>
    <p:sldId id="261" r:id="rId6"/>
    <p:sldId id="275" r:id="rId7"/>
    <p:sldId id="262" r:id="rId8"/>
    <p:sldId id="263" r:id="rId9"/>
    <p:sldId id="264" r:id="rId10"/>
    <p:sldId id="277" r:id="rId11"/>
    <p:sldId id="276" r:id="rId12"/>
    <p:sldId id="266" r:id="rId13"/>
    <p:sldId id="278"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D528547-0EBD-B048-9BA8-70D734719D8B}">
          <p14:sldIdLst>
            <p14:sldId id="256"/>
            <p14:sldId id="270"/>
            <p14:sldId id="258"/>
            <p14:sldId id="271"/>
            <p14:sldId id="261"/>
            <p14:sldId id="275"/>
            <p14:sldId id="262"/>
            <p14:sldId id="263"/>
            <p14:sldId id="264"/>
            <p14:sldId id="277"/>
            <p14:sldId id="276"/>
            <p14:sldId id="266"/>
            <p14:sldId id="278"/>
            <p14:sldId id="267"/>
          </p14:sldIdLst>
        </p14:section>
        <p14:section name="Untitled Section" id="{0B374B5B-6319-4143-8F15-FE9E6E69FAB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27" autoAdjust="0"/>
    <p:restoredTop sz="94660"/>
  </p:normalViewPr>
  <p:slideViewPr>
    <p:cSldViewPr snapToGrid="0">
      <p:cViewPr>
        <p:scale>
          <a:sx n="144" d="100"/>
          <a:sy n="144" d="100"/>
        </p:scale>
        <p:origin x="72" y="106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5" d="100"/>
          <a:sy n="55" d="100"/>
        </p:scale>
        <p:origin x="-28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1"/>
    </mc:Choice>
    <mc:Fallback>
      <c:style val="31"/>
    </mc:Fallback>
  </mc:AlternateContent>
  <c:chart>
    <c:title>
      <c:layout>
        <c:manualLayout>
          <c:xMode val="edge"/>
          <c:yMode val="edge"/>
          <c:x val="0.0549772030398743"/>
          <c:y val="0.0618131082748047"/>
        </c:manualLayout>
      </c:layout>
      <c:overlay val="0"/>
    </c:title>
    <c:autoTitleDeleted val="0"/>
    <c:plotArea>
      <c:layout>
        <c:manualLayout>
          <c:layoutTarget val="inner"/>
          <c:xMode val="edge"/>
          <c:yMode val="edge"/>
          <c:x val="0.449442599710651"/>
          <c:y val="0.219691985970207"/>
          <c:w val="0.506878408960137"/>
          <c:h val="0.635382773217211"/>
        </c:manualLayout>
      </c:layout>
      <c:pieChart>
        <c:varyColors val="1"/>
        <c:ser>
          <c:idx val="0"/>
          <c:order val="0"/>
          <c:tx>
            <c:strRef>
              <c:f>Sheet1!$B$1</c:f>
              <c:strCache>
                <c:ptCount val="1"/>
                <c:pt idx="0">
                  <c:v>Frequency of File Sharing</c:v>
                </c:pt>
              </c:strCache>
            </c:strRef>
          </c:tx>
          <c:explosion val="25"/>
          <c:dPt>
            <c:idx val="1"/>
            <c:bubble3D val="0"/>
            <c:explosion val="11"/>
            <c:spPr>
              <a:solidFill>
                <a:schemeClr val="accent4">
                  <a:lumMod val="50000"/>
                </a:schemeClr>
              </a:solidFill>
            </c:spPr>
          </c:dPt>
          <c:dPt>
            <c:idx val="2"/>
            <c:bubble3D val="0"/>
            <c:spPr>
              <a:solidFill>
                <a:schemeClr val="accent4">
                  <a:lumMod val="60000"/>
                  <a:lumOff val="40000"/>
                </a:schemeClr>
              </a:solidFill>
            </c:spPr>
          </c:dPt>
          <c:dLbls>
            <c:dLbl>
              <c:idx val="0"/>
              <c:delete val="1"/>
              <c:extLst>
                <c:ext xmlns:c15="http://schemas.microsoft.com/office/drawing/2012/chart" uri="{CE6537A1-D6FC-4f65-9D91-7224C49458BB}"/>
              </c:extLst>
            </c:dLbl>
            <c:dLbl>
              <c:idx val="2"/>
              <c:layout>
                <c:manualLayout>
                  <c:x val="0.37286720040013"/>
                  <c:y val="0.0459050524474261"/>
                </c:manualLayout>
              </c:layout>
              <c:spPr/>
              <c:txPr>
                <a:bodyPr/>
                <a:lstStyle/>
                <a:p>
                  <a:pPr>
                    <a:defRPr sz="1800" b="1"/>
                  </a:pPr>
                  <a:endParaRPr lang="en-US"/>
                </a:p>
              </c:txPr>
              <c:dLblPos val="outEnd"/>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dLblPos val="outEnd"/>
            <c:showLegendKey val="0"/>
            <c:showVal val="0"/>
            <c:showCatName val="0"/>
            <c:showSerName val="0"/>
            <c:showPercent val="1"/>
            <c:showBubbleSize val="0"/>
            <c:showLeaderLines val="1"/>
            <c:extLst>
              <c:ext xmlns:c15="http://schemas.microsoft.com/office/drawing/2012/chart" uri="{CE6537A1-D6FC-4f65-9D91-7224C49458BB}">
                <c15:layout/>
              </c:ext>
            </c:extLst>
          </c:dLbls>
          <c:cat>
            <c:strRef>
              <c:f>Sheet1!$A$2:$A$4</c:f>
              <c:strCache>
                <c:ptCount val="3"/>
                <c:pt idx="0">
                  <c:v>No</c:v>
                </c:pt>
                <c:pt idx="1">
                  <c:v>Yes, Once in a While</c:v>
                </c:pt>
                <c:pt idx="2">
                  <c:v>Yes, Frequently</c:v>
                </c:pt>
              </c:strCache>
            </c:strRef>
          </c:cat>
          <c:val>
            <c:numRef>
              <c:f>Sheet1!$B$2:$B$4</c:f>
              <c:numCache>
                <c:formatCode>General</c:formatCode>
                <c:ptCount val="3"/>
                <c:pt idx="0">
                  <c:v>0.0</c:v>
                </c:pt>
                <c:pt idx="1">
                  <c:v>2.0</c:v>
                </c:pt>
                <c:pt idx="2">
                  <c:v>6.0</c:v>
                </c:pt>
              </c:numCache>
            </c:numRef>
          </c:val>
        </c:ser>
        <c:dLbls>
          <c:showLegendKey val="0"/>
          <c:showVal val="0"/>
          <c:showCatName val="0"/>
          <c:showSerName val="0"/>
          <c:showPercent val="1"/>
          <c:showBubbleSize val="0"/>
          <c:showLeaderLines val="1"/>
        </c:dLbls>
        <c:firstSliceAng val="0"/>
      </c:pieChart>
    </c:plotArea>
    <c:legend>
      <c:legendPos val="l"/>
      <c:layout>
        <c:manualLayout>
          <c:xMode val="edge"/>
          <c:yMode val="edge"/>
          <c:x val="0.0199750285928641"/>
          <c:y val="0.28805864017208"/>
          <c:w val="0.40769714920691"/>
          <c:h val="0.559239862278271"/>
        </c:manualLayout>
      </c:layout>
      <c:overlay val="0"/>
    </c:legend>
    <c:plotVisOnly val="1"/>
    <c:dispBlanksAs val="gap"/>
    <c:showDLblsOverMax val="0"/>
  </c:chart>
  <c:txPr>
    <a:bodyPr/>
    <a:lstStyle/>
    <a:p>
      <a:pPr>
        <a:defRPr sz="16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9"/>
    </mc:Choice>
    <mc:Fallback>
      <c:style val="39"/>
    </mc:Fallback>
  </mc:AlternateContent>
  <c:chart>
    <c:title>
      <c:tx>
        <c:rich>
          <a:bodyPr/>
          <a:lstStyle/>
          <a:p>
            <a:pPr>
              <a:defRPr/>
            </a:pPr>
            <a:r>
              <a:rPr lang="en-US" sz="1920" dirty="0" smtClean="0"/>
              <a:t>Confident </a:t>
            </a:r>
            <a:r>
              <a:rPr lang="en-US" sz="1920" dirty="0"/>
              <a:t>in File Sharing Security</a:t>
            </a:r>
          </a:p>
        </c:rich>
      </c:tx>
      <c:layout>
        <c:manualLayout>
          <c:xMode val="edge"/>
          <c:yMode val="edge"/>
          <c:x val="0.296744303400776"/>
          <c:y val="0.0322731339027259"/>
        </c:manualLayout>
      </c:layout>
      <c:overlay val="0"/>
    </c:title>
    <c:autoTitleDeleted val="0"/>
    <c:plotArea>
      <c:layout>
        <c:manualLayout>
          <c:layoutTarget val="inner"/>
          <c:xMode val="edge"/>
          <c:yMode val="edge"/>
          <c:x val="0.0419030106939597"/>
          <c:y val="0.250639687585047"/>
          <c:w val="0.461560341833627"/>
          <c:h val="0.669117350897176"/>
        </c:manualLayout>
      </c:layout>
      <c:doughnutChart>
        <c:varyColors val="1"/>
        <c:ser>
          <c:idx val="0"/>
          <c:order val="0"/>
          <c:tx>
            <c:strRef>
              <c:f>Sheet1!$B$1</c:f>
              <c:strCache>
                <c:ptCount val="1"/>
                <c:pt idx="0">
                  <c:v>Confidence in File Sharing Security</c:v>
                </c:pt>
              </c:strCache>
            </c:strRef>
          </c:tx>
          <c:spPr>
            <a:ln>
              <a:noFill/>
            </a:ln>
          </c:spPr>
          <c:explosion val="6"/>
          <c:dPt>
            <c:idx val="0"/>
            <c:bubble3D val="0"/>
            <c:spPr>
              <a:solidFill>
                <a:schemeClr val="accent2">
                  <a:lumMod val="75000"/>
                </a:schemeClr>
              </a:solidFill>
              <a:ln>
                <a:noFill/>
              </a:ln>
            </c:spPr>
          </c:dPt>
          <c:dPt>
            <c:idx val="1"/>
            <c:bubble3D val="0"/>
            <c:spPr>
              <a:solidFill>
                <a:schemeClr val="accent4">
                  <a:lumMod val="20000"/>
                  <a:lumOff val="80000"/>
                </a:schemeClr>
              </a:solidFill>
              <a:ln>
                <a:noFill/>
              </a:ln>
            </c:spPr>
          </c:dPt>
          <c:dPt>
            <c:idx val="2"/>
            <c:bubble3D val="0"/>
            <c:spPr>
              <a:solidFill>
                <a:schemeClr val="accent2">
                  <a:lumMod val="40000"/>
                  <a:lumOff val="60000"/>
                </a:schemeClr>
              </a:solidFill>
              <a:ln>
                <a:noFill/>
              </a:ln>
            </c:spPr>
          </c:dPt>
          <c:dLbls>
            <c:dLbl>
              <c:idx val="0"/>
              <c:layout>
                <c:manualLayout>
                  <c:x val="0.0112043401611841"/>
                  <c:y val="-0.0380332520349553"/>
                </c:manualLayout>
              </c:layout>
              <c:spPr/>
              <c:txPr>
                <a:bodyPr/>
                <a:lstStyle/>
                <a:p>
                  <a:pPr>
                    <a:defRPr b="1"/>
                  </a:pPr>
                  <a:endParaRPr lang="en-US"/>
                </a:p>
              </c:txPr>
              <c:showLegendKey val="0"/>
              <c:showVal val="0"/>
              <c:showCatName val="0"/>
              <c:showSerName val="0"/>
              <c:showPercent val="1"/>
              <c:showBubbleSize val="0"/>
              <c:extLst>
                <c:ext xmlns:c15="http://schemas.microsoft.com/office/drawing/2012/chart" uri="{CE6537A1-D6FC-4f65-9D91-7224C49458BB}">
                  <c15:layout/>
                </c:ext>
              </c:extLst>
            </c:dLbl>
            <c:dLbl>
              <c:idx val="1"/>
              <c:spPr/>
              <c:txPr>
                <a:bodyPr/>
                <a:lstStyle/>
                <a:p>
                  <a:pPr>
                    <a:defRPr sz="1200"/>
                  </a:pPr>
                  <a:endParaRPr lang="en-US"/>
                </a:p>
              </c:txPr>
              <c:showLegendKey val="0"/>
              <c:showVal val="0"/>
              <c:showCatName val="0"/>
              <c:showSerName val="0"/>
              <c:showPercent val="1"/>
              <c:showBubbleSize val="0"/>
            </c:dLbl>
            <c:dLbl>
              <c:idx val="2"/>
              <c:spPr/>
              <c:txPr>
                <a:bodyPr/>
                <a:lstStyle/>
                <a:p>
                  <a:pPr>
                    <a:defRPr sz="1400"/>
                  </a:pPr>
                  <a:endParaRPr lang="en-US"/>
                </a:p>
              </c:txPr>
              <c:showLegendKey val="0"/>
              <c:showVal val="0"/>
              <c:showCatName val="0"/>
              <c:showSerName val="0"/>
              <c:showPercent val="1"/>
              <c:showBubbleSize val="0"/>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No</c:v>
                </c:pt>
                <c:pt idx="1">
                  <c:v>Yes</c:v>
                </c:pt>
                <c:pt idx="2">
                  <c:v>Not Sure</c:v>
                </c:pt>
              </c:strCache>
            </c:strRef>
          </c:cat>
          <c:val>
            <c:numRef>
              <c:f>Sheet1!$B$2:$B$4</c:f>
              <c:numCache>
                <c:formatCode>General</c:formatCode>
                <c:ptCount val="3"/>
                <c:pt idx="0">
                  <c:v>4.0</c:v>
                </c:pt>
                <c:pt idx="1">
                  <c:v>1.0</c:v>
                </c:pt>
                <c:pt idx="2">
                  <c:v>3.0</c:v>
                </c:pt>
              </c:numCache>
            </c:numRef>
          </c:val>
        </c:ser>
        <c:dLbls>
          <c:showLegendKey val="0"/>
          <c:showVal val="1"/>
          <c:showCatName val="0"/>
          <c:showSerName val="0"/>
          <c:showPercent val="0"/>
          <c:showBubbleSize val="0"/>
          <c:showLeaderLines val="1"/>
        </c:dLbls>
        <c:firstSliceAng val="0"/>
        <c:holeSize val="36"/>
      </c:doughnutChart>
    </c:plotArea>
    <c:legend>
      <c:legendPos val="r"/>
      <c:layout/>
      <c:overlay val="0"/>
      <c:txPr>
        <a:bodyPr/>
        <a:lstStyle/>
        <a:p>
          <a:pPr>
            <a:defRPr sz="2000"/>
          </a:pPr>
          <a:endParaRPr lang="en-US"/>
        </a:p>
      </c:txPr>
    </c:legend>
    <c:plotVisOnly val="1"/>
    <c:dispBlanksAs val="gap"/>
    <c:showDLblsOverMax val="0"/>
  </c:chart>
  <c:spPr>
    <a:solidFill>
      <a:schemeClr val="accent1">
        <a:lumMod val="20000"/>
        <a:lumOff val="80000"/>
        <a:alpha val="8000"/>
      </a:schemeClr>
    </a:solidFill>
    <a:ln>
      <a:noFill/>
    </a:ln>
  </c:spPr>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7"/>
    </mc:Choice>
    <mc:Fallback>
      <c:style val="27"/>
    </mc:Fallback>
  </mc:AlternateContent>
  <c:chart>
    <c:title>
      <c:layout>
        <c:manualLayout>
          <c:xMode val="edge"/>
          <c:yMode val="edge"/>
          <c:x val="0.16011614231319"/>
          <c:y val="0.0401376126653657"/>
        </c:manualLayout>
      </c:layout>
      <c:overlay val="0"/>
    </c:title>
    <c:autoTitleDeleted val="0"/>
    <c:plotArea>
      <c:layout/>
      <c:barChart>
        <c:barDir val="col"/>
        <c:grouping val="clustered"/>
        <c:varyColors val="0"/>
        <c:ser>
          <c:idx val="0"/>
          <c:order val="0"/>
          <c:tx>
            <c:strRef>
              <c:f>Sheet1!$B$1</c:f>
              <c:strCache>
                <c:ptCount val="1"/>
                <c:pt idx="0">
                  <c:v>Customer Requests for File Sharing Services</c:v>
                </c:pt>
              </c:strCache>
            </c:strRef>
          </c:tx>
          <c:invertIfNegative val="0"/>
          <c:dPt>
            <c:idx val="0"/>
            <c:invertIfNegative val="0"/>
            <c:bubble3D val="0"/>
            <c:spPr>
              <a:solidFill>
                <a:schemeClr val="bg2">
                  <a:lumMod val="50000"/>
                </a:schemeClr>
              </a:solidFill>
            </c:spPr>
          </c:dPt>
          <c:dPt>
            <c:idx val="1"/>
            <c:invertIfNegative val="0"/>
            <c:bubble3D val="0"/>
            <c:spPr>
              <a:solidFill>
                <a:schemeClr val="bg2">
                  <a:lumMod val="75000"/>
                </a:schemeClr>
              </a:solidFill>
            </c:spPr>
          </c:dPt>
          <c:dPt>
            <c:idx val="2"/>
            <c:invertIfNegative val="0"/>
            <c:bubble3D val="0"/>
            <c:spPr>
              <a:solidFill>
                <a:schemeClr val="bg2">
                  <a:lumMod val="75000"/>
                </a:schemeClr>
              </a:solidFill>
            </c:spPr>
          </c:dPt>
          <c:dPt>
            <c:idx val="3"/>
            <c:invertIfNegative val="0"/>
            <c:bubble3D val="0"/>
            <c:spPr>
              <a:solidFill>
                <a:schemeClr val="bg2">
                  <a:lumMod val="50000"/>
                </a:schemeClr>
              </a:solidFill>
            </c:spPr>
          </c:dPt>
          <c:cat>
            <c:strRef>
              <c:f>Sheet1!$A$2:$A$5</c:f>
              <c:strCache>
                <c:ptCount val="4"/>
                <c:pt idx="0">
                  <c:v>Real Time Access</c:v>
                </c:pt>
                <c:pt idx="1">
                  <c:v>Simultaneous Use of Files</c:v>
                </c:pt>
                <c:pt idx="2">
                  <c:v>File Editor</c:v>
                </c:pt>
                <c:pt idx="3">
                  <c:v>User Friendly</c:v>
                </c:pt>
              </c:strCache>
            </c:strRef>
          </c:cat>
          <c:val>
            <c:numRef>
              <c:f>Sheet1!$B$2:$B$5</c:f>
              <c:numCache>
                <c:formatCode>General</c:formatCode>
                <c:ptCount val="4"/>
                <c:pt idx="0">
                  <c:v>2.0</c:v>
                </c:pt>
                <c:pt idx="1">
                  <c:v>4.0</c:v>
                </c:pt>
                <c:pt idx="2">
                  <c:v>4.0</c:v>
                </c:pt>
                <c:pt idx="3">
                  <c:v>2.0</c:v>
                </c:pt>
              </c:numCache>
            </c:numRef>
          </c:val>
        </c:ser>
        <c:dLbls>
          <c:showLegendKey val="0"/>
          <c:showVal val="0"/>
          <c:showCatName val="0"/>
          <c:showSerName val="0"/>
          <c:showPercent val="0"/>
          <c:showBubbleSize val="0"/>
        </c:dLbls>
        <c:gapWidth val="150"/>
        <c:axId val="-993668416"/>
        <c:axId val="-993665664"/>
      </c:barChart>
      <c:catAx>
        <c:axId val="-993668416"/>
        <c:scaling>
          <c:orientation val="minMax"/>
        </c:scaling>
        <c:delete val="0"/>
        <c:axPos val="b"/>
        <c:numFmt formatCode="General" sourceLinked="0"/>
        <c:majorTickMark val="out"/>
        <c:minorTickMark val="none"/>
        <c:tickLblPos val="nextTo"/>
        <c:txPr>
          <a:bodyPr/>
          <a:lstStyle/>
          <a:p>
            <a:pPr>
              <a:defRPr sz="1400"/>
            </a:pPr>
            <a:endParaRPr lang="en-US"/>
          </a:p>
        </c:txPr>
        <c:crossAx val="-993665664"/>
        <c:crosses val="autoZero"/>
        <c:auto val="1"/>
        <c:lblAlgn val="ctr"/>
        <c:lblOffset val="100"/>
        <c:noMultiLvlLbl val="0"/>
      </c:catAx>
      <c:valAx>
        <c:axId val="-993665664"/>
        <c:scaling>
          <c:orientation val="minMax"/>
          <c:max val="4.0"/>
          <c:min val="0.0"/>
        </c:scaling>
        <c:delete val="0"/>
        <c:axPos val="l"/>
        <c:majorGridlines/>
        <c:numFmt formatCode="General" sourceLinked="1"/>
        <c:majorTickMark val="out"/>
        <c:minorTickMark val="none"/>
        <c:tickLblPos val="nextTo"/>
        <c:txPr>
          <a:bodyPr/>
          <a:lstStyle/>
          <a:p>
            <a:pPr>
              <a:defRPr sz="1800"/>
            </a:pPr>
            <a:endParaRPr lang="en-US"/>
          </a:p>
        </c:txPr>
        <c:crossAx val="-993668416"/>
        <c:crosses val="autoZero"/>
        <c:crossBetween val="between"/>
        <c:majorUnit val="1.0"/>
      </c:valAx>
    </c:plotArea>
    <c:plotVisOnly val="1"/>
    <c:dispBlanksAs val="gap"/>
    <c:showDLblsOverMax val="0"/>
  </c:chart>
  <c:txPr>
    <a:bodyPr/>
    <a:lstStyle/>
    <a:p>
      <a:pPr>
        <a:defRPr b="1"/>
      </a:pPr>
      <a:endParaRPr lang="en-US"/>
    </a:p>
  </c:txPr>
  <c:externalData r:id="rId1">
    <c:autoUpdate val="0"/>
  </c:externalData>
</c:chartSpace>
</file>

<file path=ppt/diagrams/_rels/data1.xml.rels><?xml version="1.0" encoding="UTF-8" standalone="yes"?>
<Relationships xmlns="http://schemas.openxmlformats.org/package/2006/relationships"><Relationship Id="rId1"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6C362E-D6F6-4CC9-B2C3-1620D5AA4E09}" type="doc">
      <dgm:prSet loTypeId="urn:microsoft.com/office/officeart/2005/8/layout/cycle6" loCatId="cycle" qsTypeId="urn:microsoft.com/office/officeart/2005/8/quickstyle/3d2" qsCatId="3D" csTypeId="urn:microsoft.com/office/officeart/2005/8/colors/accent5_2" csCatId="accent5" phldr="1"/>
      <dgm:spPr/>
      <dgm:t>
        <a:bodyPr/>
        <a:lstStyle/>
        <a:p>
          <a:endParaRPr lang="en-US"/>
        </a:p>
      </dgm:t>
    </dgm:pt>
    <dgm:pt modelId="{2377A34A-C447-4F4A-8D04-E6F8F50E8952}">
      <dgm:prSet phldrT="[Text]" custT="1"/>
      <dgm:spPr/>
      <dgm:t>
        <a:bodyPr/>
        <a:lstStyle/>
        <a:p>
          <a:pPr marL="0" algn="ctr" defTabSz="914400" rtl="0" eaLnBrk="1" latinLnBrk="0" hangingPunct="1"/>
          <a:r>
            <a:rPr lang="en-US" sz="1400" b="1" kern="1200" dirty="0" smtClean="0">
              <a:latin typeface="+mn-lt"/>
              <a:ea typeface="+mn-ea"/>
              <a:cs typeface="+mn-cs"/>
            </a:rPr>
            <a:t>EASIER TARGETS </a:t>
          </a:r>
        </a:p>
        <a:p>
          <a:pPr marL="0" algn="ctr" defTabSz="914400" rtl="0" eaLnBrk="1" latinLnBrk="0" hangingPunct="1"/>
          <a:r>
            <a:rPr lang="en-US" sz="1400" b="1" kern="1200" dirty="0" smtClean="0">
              <a:latin typeface="+mn-lt"/>
              <a:ea typeface="+mn-ea"/>
              <a:cs typeface="+mn-cs"/>
            </a:rPr>
            <a:t>65%  of SMEs have</a:t>
          </a:r>
        </a:p>
        <a:p>
          <a:pPr marL="0" algn="ctr" defTabSz="914400" rtl="0" eaLnBrk="1" latinLnBrk="0" hangingPunct="1"/>
          <a:r>
            <a:rPr lang="en-US" sz="1400" b="1" kern="1200" dirty="0" smtClean="0">
              <a:latin typeface="+mn-lt"/>
              <a:ea typeface="+mn-ea"/>
              <a:cs typeface="+mn-cs"/>
            </a:rPr>
            <a:t>NO Data Security</a:t>
          </a:r>
        </a:p>
        <a:p>
          <a:pPr marL="0" algn="ctr" defTabSz="914400" rtl="0" eaLnBrk="1" latinLnBrk="0" hangingPunct="1"/>
          <a:r>
            <a:rPr lang="en-US" sz="1400" b="1" kern="1200" dirty="0" smtClean="0">
              <a:latin typeface="+mn-lt"/>
              <a:ea typeface="+mn-ea"/>
              <a:cs typeface="+mn-cs"/>
            </a:rPr>
            <a:t>Policies.</a:t>
          </a:r>
        </a:p>
      </dgm:t>
    </dgm:pt>
    <dgm:pt modelId="{10DCF007-09B6-402A-9711-06373CCAF35B}" type="parTrans" cxnId="{13E9E6BC-12DF-4D32-87DA-AD06856D05F2}">
      <dgm:prSet/>
      <dgm:spPr/>
      <dgm:t>
        <a:bodyPr/>
        <a:lstStyle/>
        <a:p>
          <a:endParaRPr lang="en-US"/>
        </a:p>
      </dgm:t>
    </dgm:pt>
    <dgm:pt modelId="{40CDD4AF-9349-478B-8D4D-790DA6028403}" type="sibTrans" cxnId="{13E9E6BC-12DF-4D32-87DA-AD06856D05F2}">
      <dgm:prSet/>
      <dgm:spPr/>
      <dgm:t>
        <a:bodyPr/>
        <a:lstStyle/>
        <a:p>
          <a:endParaRPr lang="en-US"/>
        </a:p>
      </dgm:t>
    </dgm:pt>
    <dgm:pt modelId="{B6431379-2F78-4369-8228-DE84E8920718}">
      <dgm:prSet phldrT="[Text]" custT="1"/>
      <dgm:spPr/>
      <dgm:t>
        <a:bodyPr/>
        <a:lstStyle/>
        <a:p>
          <a:pPr marL="0" algn="ctr" defTabSz="914400" rtl="0" eaLnBrk="1" latinLnBrk="0" hangingPunct="1"/>
          <a:r>
            <a:rPr lang="en-US" sz="1400" b="1" kern="1200" dirty="0" smtClean="0">
              <a:latin typeface="+mn-lt"/>
              <a:ea typeface="+mn-ea"/>
              <a:cs typeface="+mn-cs"/>
            </a:rPr>
            <a:t>Attackers bypassed</a:t>
          </a:r>
        </a:p>
        <a:p>
          <a:pPr marL="0" algn="ctr" defTabSz="914400" rtl="0" eaLnBrk="1" latinLnBrk="0" hangingPunct="1"/>
          <a:r>
            <a:rPr lang="en-US" sz="1400" b="1" kern="1200" dirty="0" smtClean="0">
              <a:latin typeface="+mn-lt"/>
              <a:ea typeface="+mn-ea"/>
              <a:cs typeface="+mn-cs"/>
            </a:rPr>
            <a:t>multiple layers of</a:t>
          </a:r>
        </a:p>
        <a:p>
          <a:pPr marL="0" algn="ctr" defTabSz="914400" rtl="0" eaLnBrk="1" latinLnBrk="0" hangingPunct="1"/>
          <a:r>
            <a:rPr lang="en-US" sz="1400" b="1" kern="1200" dirty="0" smtClean="0">
              <a:latin typeface="+mn-lt"/>
              <a:ea typeface="+mn-ea"/>
              <a:cs typeface="+mn-cs"/>
            </a:rPr>
            <a:t>security in 96% of</a:t>
          </a:r>
        </a:p>
        <a:p>
          <a:pPr marL="0" algn="ctr" defTabSz="914400" rtl="0" eaLnBrk="1" latinLnBrk="0" hangingPunct="1"/>
          <a:r>
            <a:rPr lang="en-US" sz="1400" b="1" kern="1200" dirty="0" smtClean="0">
              <a:latin typeface="+mn-lt"/>
              <a:ea typeface="+mn-ea"/>
              <a:cs typeface="+mn-cs"/>
            </a:rPr>
            <a:t>SME deployments in</a:t>
          </a:r>
        </a:p>
        <a:p>
          <a:pPr marL="0" algn="ctr" defTabSz="914400" rtl="0" eaLnBrk="1" latinLnBrk="0" hangingPunct="1"/>
          <a:r>
            <a:rPr lang="en-US" sz="1400" b="1" kern="1200" dirty="0" smtClean="0">
              <a:latin typeface="+mn-lt"/>
              <a:ea typeface="+mn-ea"/>
              <a:cs typeface="+mn-cs"/>
            </a:rPr>
            <a:t>a real-world study</a:t>
          </a:r>
        </a:p>
      </dgm:t>
    </dgm:pt>
    <dgm:pt modelId="{85B6C4AE-F159-417C-AD38-B0EB236A4BA1}" type="parTrans" cxnId="{501470B3-FE33-4302-B2F6-1EBBBDCD4D17}">
      <dgm:prSet/>
      <dgm:spPr/>
      <dgm:t>
        <a:bodyPr/>
        <a:lstStyle/>
        <a:p>
          <a:endParaRPr lang="en-US"/>
        </a:p>
      </dgm:t>
    </dgm:pt>
    <dgm:pt modelId="{6A9683B4-DBE5-4CB6-B0B1-B1B2AADACAB8}" type="sibTrans" cxnId="{501470B3-FE33-4302-B2F6-1EBBBDCD4D17}">
      <dgm:prSet/>
      <dgm:spPr/>
      <dgm:t>
        <a:bodyPr/>
        <a:lstStyle/>
        <a:p>
          <a:endParaRPr lang="en-US"/>
        </a:p>
      </dgm:t>
    </dgm:pt>
    <dgm:pt modelId="{71CC4C96-D9E5-4435-BD19-C0EB5B37BB6F}">
      <dgm:prSet phldrT="[Text]" custT="1"/>
      <dgm:spPr/>
      <dgm:t>
        <a:bodyPr/>
        <a:lstStyle/>
        <a:p>
          <a:pPr marL="0" algn="ctr" defTabSz="914400" rtl="0" eaLnBrk="1" latinLnBrk="0" hangingPunct="1"/>
          <a:r>
            <a:rPr lang="en-US" sz="1400" b="1" kern="1200" dirty="0" smtClean="0">
              <a:latin typeface="+mn-lt"/>
              <a:ea typeface="+mn-ea"/>
              <a:cs typeface="+mn-cs"/>
            </a:rPr>
            <a:t>58% of SME</a:t>
          </a:r>
        </a:p>
        <a:p>
          <a:pPr marL="0" algn="ctr" defTabSz="914400" rtl="0" eaLnBrk="1" latinLnBrk="0" hangingPunct="1"/>
          <a:r>
            <a:rPr lang="en-US" sz="1400" b="1" kern="1200" dirty="0" smtClean="0">
              <a:latin typeface="+mn-lt"/>
              <a:ea typeface="+mn-ea"/>
              <a:cs typeface="+mn-cs"/>
            </a:rPr>
            <a:t>managers do not</a:t>
          </a:r>
        </a:p>
        <a:p>
          <a:pPr marL="0" algn="ctr" defTabSz="914400" rtl="0" eaLnBrk="1" latinLnBrk="0" hangingPunct="1"/>
          <a:r>
            <a:rPr lang="en-US" sz="1400" b="1" kern="1200" dirty="0" smtClean="0">
              <a:latin typeface="+mn-lt"/>
              <a:ea typeface="+mn-ea"/>
              <a:cs typeface="+mn-cs"/>
            </a:rPr>
            <a:t>see cyber attacks</a:t>
          </a:r>
        </a:p>
        <a:p>
          <a:pPr marL="0" algn="ctr" defTabSz="914400" rtl="0" eaLnBrk="1" latinLnBrk="0" hangingPunct="1"/>
          <a:r>
            <a:rPr lang="en-US" sz="1400" b="1" kern="1200" dirty="0" smtClean="0">
              <a:latin typeface="+mn-lt"/>
              <a:ea typeface="+mn-ea"/>
              <a:cs typeface="+mn-cs"/>
            </a:rPr>
            <a:t>as a significant risk</a:t>
          </a:r>
        </a:p>
      </dgm:t>
    </dgm:pt>
    <dgm:pt modelId="{2A1913B2-291D-4F3E-9782-B500478D02F4}" type="parTrans" cxnId="{FEAE6C55-5511-419C-8E5B-101619DE0B29}">
      <dgm:prSet/>
      <dgm:spPr/>
      <dgm:t>
        <a:bodyPr/>
        <a:lstStyle/>
        <a:p>
          <a:endParaRPr lang="en-US"/>
        </a:p>
      </dgm:t>
    </dgm:pt>
    <dgm:pt modelId="{38025C9F-E657-4FB3-BF20-5FA672A23CC2}" type="sibTrans" cxnId="{FEAE6C55-5511-419C-8E5B-101619DE0B29}">
      <dgm:prSet/>
      <dgm:spPr/>
      <dgm:t>
        <a:bodyPr/>
        <a:lstStyle/>
        <a:p>
          <a:endParaRPr lang="en-US"/>
        </a:p>
      </dgm:t>
    </dgm:pt>
    <dgm:pt modelId="{685F40DB-A302-4A25-8CDC-E42E999C1850}">
      <dgm:prSet phldrT="[Text]" custT="1"/>
      <dgm:spPr/>
      <dgm:t>
        <a:bodyPr/>
        <a:lstStyle/>
        <a:p>
          <a:pPr marL="0" algn="ctr" defTabSz="914400" rtl="0" eaLnBrk="1" latinLnBrk="0" hangingPunct="1"/>
          <a:r>
            <a:rPr lang="en-US" sz="1400" b="1" kern="1200" dirty="0" smtClean="0">
              <a:latin typeface="+mn-lt"/>
              <a:ea typeface="+mn-ea"/>
              <a:cs typeface="+mn-cs"/>
            </a:rPr>
            <a:t>Data breaches cost an</a:t>
          </a:r>
        </a:p>
        <a:p>
          <a:pPr marL="0" algn="ctr" defTabSz="914400" rtl="0" eaLnBrk="1" latinLnBrk="0" hangingPunct="1"/>
          <a:r>
            <a:rPr lang="en-US" sz="1400" b="1" kern="1200" dirty="0" smtClean="0">
              <a:latin typeface="+mn-lt"/>
              <a:ea typeface="+mn-ea"/>
              <a:cs typeface="+mn-cs"/>
            </a:rPr>
            <a:t>average of $217 per</a:t>
          </a:r>
        </a:p>
        <a:p>
          <a:pPr marL="0" algn="ctr" defTabSz="914400" rtl="0" eaLnBrk="1" latinLnBrk="0" hangingPunct="1"/>
          <a:r>
            <a:rPr lang="en-US" sz="1400" b="1" kern="1200" dirty="0" smtClean="0">
              <a:latin typeface="+mn-lt"/>
              <a:ea typeface="+mn-ea"/>
              <a:cs typeface="+mn-cs"/>
            </a:rPr>
            <a:t>stolen record, which</a:t>
          </a:r>
        </a:p>
        <a:p>
          <a:pPr marL="0" algn="ctr" defTabSz="914400" rtl="0" eaLnBrk="1" latinLnBrk="0" hangingPunct="1"/>
          <a:r>
            <a:rPr lang="en-US" sz="1400" b="1" kern="1200" dirty="0" smtClean="0">
              <a:latin typeface="+mn-lt"/>
              <a:ea typeface="+mn-ea"/>
              <a:cs typeface="+mn-cs"/>
            </a:rPr>
            <a:t>adds up quickly</a:t>
          </a:r>
          <a:r>
            <a:rPr lang="en-US" sz="1400" kern="1200" dirty="0" smtClean="0"/>
            <a:t>.</a:t>
          </a:r>
          <a:endParaRPr lang="en-US" sz="1400" kern="1200" dirty="0"/>
        </a:p>
      </dgm:t>
    </dgm:pt>
    <dgm:pt modelId="{9C8D6E6A-8D2C-4AF7-AED1-06B775B4127B}" type="parTrans" cxnId="{A9E2C88E-AA61-4C33-8FD5-7399563878DB}">
      <dgm:prSet/>
      <dgm:spPr/>
      <dgm:t>
        <a:bodyPr/>
        <a:lstStyle/>
        <a:p>
          <a:endParaRPr lang="en-US"/>
        </a:p>
      </dgm:t>
    </dgm:pt>
    <dgm:pt modelId="{E36A03E3-E3D0-46A0-8040-294CCC9F3210}" type="sibTrans" cxnId="{A9E2C88E-AA61-4C33-8FD5-7399563878DB}">
      <dgm:prSet/>
      <dgm:spPr/>
      <dgm:t>
        <a:bodyPr/>
        <a:lstStyle/>
        <a:p>
          <a:endParaRPr lang="en-US"/>
        </a:p>
      </dgm:t>
    </dgm:pt>
    <dgm:pt modelId="{0E26B128-7DAC-40BE-AF07-CDCEBDB6B66B}">
      <dgm:prSet phldrT="[Text]" custT="1"/>
      <dgm:spPr/>
      <dgm:t>
        <a:bodyPr/>
        <a:lstStyle/>
        <a:p>
          <a:pPr marL="0" algn="ctr" defTabSz="914400" rtl="0" eaLnBrk="1" latinLnBrk="0" hangingPunct="1"/>
          <a:r>
            <a:rPr lang="en-US" sz="1400" b="1" kern="1200" dirty="0" smtClean="0">
              <a:latin typeface="+mn-lt"/>
              <a:ea typeface="+mn-ea"/>
              <a:cs typeface="+mn-cs"/>
            </a:rPr>
            <a:t>LOW RISK,</a:t>
          </a:r>
        </a:p>
        <a:p>
          <a:pPr marL="0" algn="ctr" defTabSz="914400" rtl="0" eaLnBrk="1" latinLnBrk="0" hangingPunct="1"/>
          <a:r>
            <a:rPr lang="en-US" sz="1400" b="1" kern="1200" dirty="0" smtClean="0">
              <a:latin typeface="+mn-lt"/>
              <a:ea typeface="+mn-ea"/>
              <a:cs typeface="+mn-cs"/>
            </a:rPr>
            <a:t>HIGH RETURNS</a:t>
          </a:r>
        </a:p>
        <a:p>
          <a:pPr marL="0" algn="ctr" defTabSz="914400" rtl="0" eaLnBrk="1" latinLnBrk="0" hangingPunct="1"/>
          <a:r>
            <a:rPr lang="en-US" sz="1400" b="1" kern="1200" dirty="0" smtClean="0">
              <a:latin typeface="+mn-lt"/>
              <a:ea typeface="+mn-ea"/>
              <a:cs typeface="+mn-cs"/>
            </a:rPr>
            <a:t>10% of cyber</a:t>
          </a:r>
        </a:p>
        <a:p>
          <a:pPr marL="0" algn="ctr" defTabSz="914400" rtl="0" eaLnBrk="1" latinLnBrk="0" hangingPunct="1"/>
          <a:r>
            <a:rPr lang="en-US" sz="1400" b="1" kern="1200" dirty="0" smtClean="0">
              <a:latin typeface="+mn-lt"/>
              <a:ea typeface="+mn-ea"/>
              <a:cs typeface="+mn-cs"/>
            </a:rPr>
            <a:t>crimes reported result</a:t>
          </a:r>
        </a:p>
        <a:p>
          <a:pPr marL="0" algn="ctr" defTabSz="914400" rtl="0" eaLnBrk="1" latinLnBrk="0" hangingPunct="1"/>
          <a:r>
            <a:rPr lang="en-US" sz="1400" b="1" kern="1200" dirty="0" smtClean="0">
              <a:latin typeface="+mn-lt"/>
              <a:ea typeface="+mn-ea"/>
              <a:cs typeface="+mn-cs"/>
            </a:rPr>
            <a:t>in a conviction.</a:t>
          </a:r>
        </a:p>
      </dgm:t>
    </dgm:pt>
    <dgm:pt modelId="{40ABC1A9-7C6A-420B-A552-72FE5C82FC60}" type="parTrans" cxnId="{5AF86782-6164-4EEE-8A46-57FBF4FD26A1}">
      <dgm:prSet/>
      <dgm:spPr/>
      <dgm:t>
        <a:bodyPr/>
        <a:lstStyle/>
        <a:p>
          <a:endParaRPr lang="en-US"/>
        </a:p>
      </dgm:t>
    </dgm:pt>
    <dgm:pt modelId="{00F22383-B46B-4B80-86A5-BC6A4E17F873}" type="sibTrans" cxnId="{5AF86782-6164-4EEE-8A46-57FBF4FD26A1}">
      <dgm:prSet/>
      <dgm:spPr/>
      <dgm:t>
        <a:bodyPr/>
        <a:lstStyle/>
        <a:p>
          <a:endParaRPr lang="en-US"/>
        </a:p>
      </dgm:t>
    </dgm:pt>
    <dgm:pt modelId="{F202908F-331D-4FC4-8EE6-87A90980D251}" type="pres">
      <dgm:prSet presAssocID="{E56C362E-D6F6-4CC9-B2C3-1620D5AA4E09}" presName="cycle" presStyleCnt="0">
        <dgm:presLayoutVars>
          <dgm:dir/>
          <dgm:resizeHandles val="exact"/>
        </dgm:presLayoutVars>
      </dgm:prSet>
      <dgm:spPr/>
      <dgm:t>
        <a:bodyPr/>
        <a:lstStyle/>
        <a:p>
          <a:endParaRPr lang="en-US"/>
        </a:p>
      </dgm:t>
    </dgm:pt>
    <dgm:pt modelId="{EDFB8FF0-9D11-4C28-8F9A-19FA66C7B50A}" type="pres">
      <dgm:prSet presAssocID="{2377A34A-C447-4F4A-8D04-E6F8F50E8952}" presName="node" presStyleLbl="node1" presStyleIdx="0" presStyleCnt="5">
        <dgm:presLayoutVars>
          <dgm:bulletEnabled val="1"/>
        </dgm:presLayoutVars>
      </dgm:prSet>
      <dgm:spPr/>
      <dgm:t>
        <a:bodyPr/>
        <a:lstStyle/>
        <a:p>
          <a:endParaRPr lang="en-US"/>
        </a:p>
      </dgm:t>
    </dgm:pt>
    <dgm:pt modelId="{71C41B1C-023B-4C55-887E-23E0CC821AAF}" type="pres">
      <dgm:prSet presAssocID="{2377A34A-C447-4F4A-8D04-E6F8F50E8952}" presName="spNode" presStyleCnt="0"/>
      <dgm:spPr/>
    </dgm:pt>
    <dgm:pt modelId="{3E7E22DB-1E46-4ECA-8C4D-5877835DB9A4}" type="pres">
      <dgm:prSet presAssocID="{40CDD4AF-9349-478B-8D4D-790DA6028403}" presName="sibTrans" presStyleLbl="sibTrans1D1" presStyleIdx="0" presStyleCnt="5"/>
      <dgm:spPr/>
      <dgm:t>
        <a:bodyPr/>
        <a:lstStyle/>
        <a:p>
          <a:endParaRPr lang="en-US"/>
        </a:p>
      </dgm:t>
    </dgm:pt>
    <dgm:pt modelId="{F2D55A81-FBC1-4B01-B2A9-CBC5B1F2D95F}" type="pres">
      <dgm:prSet presAssocID="{B6431379-2F78-4369-8228-DE84E8920718}" presName="node" presStyleLbl="node1" presStyleIdx="1" presStyleCnt="5" custScaleX="143650" custScaleY="109056">
        <dgm:presLayoutVars>
          <dgm:bulletEnabled val="1"/>
        </dgm:presLayoutVars>
      </dgm:prSet>
      <dgm:spPr/>
      <dgm:t>
        <a:bodyPr/>
        <a:lstStyle/>
        <a:p>
          <a:endParaRPr lang="en-US"/>
        </a:p>
      </dgm:t>
    </dgm:pt>
    <dgm:pt modelId="{27E27F50-DD7E-48B6-9772-972BBA65B5E6}" type="pres">
      <dgm:prSet presAssocID="{B6431379-2F78-4369-8228-DE84E8920718}" presName="spNode" presStyleCnt="0"/>
      <dgm:spPr/>
    </dgm:pt>
    <dgm:pt modelId="{E0367B97-2216-4066-8512-EFFA7EFA5DC7}" type="pres">
      <dgm:prSet presAssocID="{6A9683B4-DBE5-4CB6-B0B1-B1B2AADACAB8}" presName="sibTrans" presStyleLbl="sibTrans1D1" presStyleIdx="1" presStyleCnt="5"/>
      <dgm:spPr/>
      <dgm:t>
        <a:bodyPr/>
        <a:lstStyle/>
        <a:p>
          <a:endParaRPr lang="en-US"/>
        </a:p>
      </dgm:t>
    </dgm:pt>
    <dgm:pt modelId="{8E4099A8-8271-4EAE-8E42-4706EDFC5F79}" type="pres">
      <dgm:prSet presAssocID="{71CC4C96-D9E5-4435-BD19-C0EB5B37BB6F}" presName="node" presStyleLbl="node1" presStyleIdx="2" presStyleCnt="5" custScaleX="119985" custScaleY="113079" custRadScaleRad="111711" custRadScaleInc="-24961">
        <dgm:presLayoutVars>
          <dgm:bulletEnabled val="1"/>
        </dgm:presLayoutVars>
      </dgm:prSet>
      <dgm:spPr/>
      <dgm:t>
        <a:bodyPr/>
        <a:lstStyle/>
        <a:p>
          <a:endParaRPr lang="en-US"/>
        </a:p>
      </dgm:t>
    </dgm:pt>
    <dgm:pt modelId="{B2A6718D-0EF2-405F-81C6-1B2D117EF0E8}" type="pres">
      <dgm:prSet presAssocID="{71CC4C96-D9E5-4435-BD19-C0EB5B37BB6F}" presName="spNode" presStyleCnt="0"/>
      <dgm:spPr/>
    </dgm:pt>
    <dgm:pt modelId="{01D0A5B0-0EDF-4C1C-9161-2B8A7A1F35B8}" type="pres">
      <dgm:prSet presAssocID="{38025C9F-E657-4FB3-BF20-5FA672A23CC2}" presName="sibTrans" presStyleLbl="sibTrans1D1" presStyleIdx="2" presStyleCnt="5"/>
      <dgm:spPr/>
      <dgm:t>
        <a:bodyPr/>
        <a:lstStyle/>
        <a:p>
          <a:endParaRPr lang="en-US"/>
        </a:p>
      </dgm:t>
    </dgm:pt>
    <dgm:pt modelId="{89167BA5-D2C5-4219-9F63-79646FF3258F}" type="pres">
      <dgm:prSet presAssocID="{685F40DB-A302-4A25-8CDC-E42E999C1850}" presName="node" presStyleLbl="node1" presStyleIdx="3" presStyleCnt="5" custScaleX="118470" custScaleY="116092" custRadScaleRad="108749" custRadScaleInc="22965">
        <dgm:presLayoutVars>
          <dgm:bulletEnabled val="1"/>
        </dgm:presLayoutVars>
      </dgm:prSet>
      <dgm:spPr/>
      <dgm:t>
        <a:bodyPr/>
        <a:lstStyle/>
        <a:p>
          <a:endParaRPr lang="en-US"/>
        </a:p>
      </dgm:t>
    </dgm:pt>
    <dgm:pt modelId="{73452123-9D4B-4260-B16B-94BADA426FD3}" type="pres">
      <dgm:prSet presAssocID="{685F40DB-A302-4A25-8CDC-E42E999C1850}" presName="spNode" presStyleCnt="0"/>
      <dgm:spPr/>
    </dgm:pt>
    <dgm:pt modelId="{B488F1DA-0740-443D-A171-7AC8572EF6AF}" type="pres">
      <dgm:prSet presAssocID="{E36A03E3-E3D0-46A0-8040-294CCC9F3210}" presName="sibTrans" presStyleLbl="sibTrans1D1" presStyleIdx="3" presStyleCnt="5"/>
      <dgm:spPr/>
      <dgm:t>
        <a:bodyPr/>
        <a:lstStyle/>
        <a:p>
          <a:endParaRPr lang="en-US"/>
        </a:p>
      </dgm:t>
    </dgm:pt>
    <dgm:pt modelId="{6DE79260-5841-4C42-A89F-9E11BCE77145}" type="pres">
      <dgm:prSet presAssocID="{0E26B128-7DAC-40BE-AF07-CDCEBDB6B66B}" presName="node" presStyleLbl="node1" presStyleIdx="4" presStyleCnt="5" custScaleX="140689" custScaleY="117889" custRadScaleRad="99156" custRadScaleInc="2009">
        <dgm:presLayoutVars>
          <dgm:bulletEnabled val="1"/>
        </dgm:presLayoutVars>
      </dgm:prSet>
      <dgm:spPr/>
      <dgm:t>
        <a:bodyPr/>
        <a:lstStyle/>
        <a:p>
          <a:endParaRPr lang="en-US"/>
        </a:p>
      </dgm:t>
    </dgm:pt>
    <dgm:pt modelId="{F3119B46-0F31-402F-BC86-9C7642162454}" type="pres">
      <dgm:prSet presAssocID="{0E26B128-7DAC-40BE-AF07-CDCEBDB6B66B}" presName="spNode" presStyleCnt="0"/>
      <dgm:spPr/>
    </dgm:pt>
    <dgm:pt modelId="{EAD3655D-B37B-45C6-A302-95C26387B98C}" type="pres">
      <dgm:prSet presAssocID="{00F22383-B46B-4B80-86A5-BC6A4E17F873}" presName="sibTrans" presStyleLbl="sibTrans1D1" presStyleIdx="4" presStyleCnt="5"/>
      <dgm:spPr/>
      <dgm:t>
        <a:bodyPr/>
        <a:lstStyle/>
        <a:p>
          <a:endParaRPr lang="en-US"/>
        </a:p>
      </dgm:t>
    </dgm:pt>
  </dgm:ptLst>
  <dgm:cxnLst>
    <dgm:cxn modelId="{A705C11C-4218-47B1-B109-8A2A3FB9D4F9}" type="presOf" srcId="{E56C362E-D6F6-4CC9-B2C3-1620D5AA4E09}" destId="{F202908F-331D-4FC4-8EE6-87A90980D251}" srcOrd="0" destOrd="0" presId="urn:microsoft.com/office/officeart/2005/8/layout/cycle6"/>
    <dgm:cxn modelId="{CD41815F-1E43-44D9-9417-E5D4209FB210}" type="presOf" srcId="{00F22383-B46B-4B80-86A5-BC6A4E17F873}" destId="{EAD3655D-B37B-45C6-A302-95C26387B98C}" srcOrd="0" destOrd="0" presId="urn:microsoft.com/office/officeart/2005/8/layout/cycle6"/>
    <dgm:cxn modelId="{EB580C96-28FD-4875-9CE2-8AAFBBA158E9}" type="presOf" srcId="{0E26B128-7DAC-40BE-AF07-CDCEBDB6B66B}" destId="{6DE79260-5841-4C42-A89F-9E11BCE77145}" srcOrd="0" destOrd="0" presId="urn:microsoft.com/office/officeart/2005/8/layout/cycle6"/>
    <dgm:cxn modelId="{5AF86782-6164-4EEE-8A46-57FBF4FD26A1}" srcId="{E56C362E-D6F6-4CC9-B2C3-1620D5AA4E09}" destId="{0E26B128-7DAC-40BE-AF07-CDCEBDB6B66B}" srcOrd="4" destOrd="0" parTransId="{40ABC1A9-7C6A-420B-A552-72FE5C82FC60}" sibTransId="{00F22383-B46B-4B80-86A5-BC6A4E17F873}"/>
    <dgm:cxn modelId="{A9E2C88E-AA61-4C33-8FD5-7399563878DB}" srcId="{E56C362E-D6F6-4CC9-B2C3-1620D5AA4E09}" destId="{685F40DB-A302-4A25-8CDC-E42E999C1850}" srcOrd="3" destOrd="0" parTransId="{9C8D6E6A-8D2C-4AF7-AED1-06B775B4127B}" sibTransId="{E36A03E3-E3D0-46A0-8040-294CCC9F3210}"/>
    <dgm:cxn modelId="{679C6D65-276C-4F17-8C63-1A9C57C24855}" type="presOf" srcId="{B6431379-2F78-4369-8228-DE84E8920718}" destId="{F2D55A81-FBC1-4B01-B2A9-CBC5B1F2D95F}" srcOrd="0" destOrd="0" presId="urn:microsoft.com/office/officeart/2005/8/layout/cycle6"/>
    <dgm:cxn modelId="{DBF20407-2835-4C23-B949-4C6D6B704357}" type="presOf" srcId="{2377A34A-C447-4F4A-8D04-E6F8F50E8952}" destId="{EDFB8FF0-9D11-4C28-8F9A-19FA66C7B50A}" srcOrd="0" destOrd="0" presId="urn:microsoft.com/office/officeart/2005/8/layout/cycle6"/>
    <dgm:cxn modelId="{13E9E6BC-12DF-4D32-87DA-AD06856D05F2}" srcId="{E56C362E-D6F6-4CC9-B2C3-1620D5AA4E09}" destId="{2377A34A-C447-4F4A-8D04-E6F8F50E8952}" srcOrd="0" destOrd="0" parTransId="{10DCF007-09B6-402A-9711-06373CCAF35B}" sibTransId="{40CDD4AF-9349-478B-8D4D-790DA6028403}"/>
    <dgm:cxn modelId="{7837C6B8-9CBA-49DC-8162-D8CB442294D4}" type="presOf" srcId="{6A9683B4-DBE5-4CB6-B0B1-B1B2AADACAB8}" destId="{E0367B97-2216-4066-8512-EFFA7EFA5DC7}" srcOrd="0" destOrd="0" presId="urn:microsoft.com/office/officeart/2005/8/layout/cycle6"/>
    <dgm:cxn modelId="{33EB0DDC-4E6F-4989-B99A-DD912E5C7461}" type="presOf" srcId="{E36A03E3-E3D0-46A0-8040-294CCC9F3210}" destId="{B488F1DA-0740-443D-A171-7AC8572EF6AF}" srcOrd="0" destOrd="0" presId="urn:microsoft.com/office/officeart/2005/8/layout/cycle6"/>
    <dgm:cxn modelId="{FEAE6C55-5511-419C-8E5B-101619DE0B29}" srcId="{E56C362E-D6F6-4CC9-B2C3-1620D5AA4E09}" destId="{71CC4C96-D9E5-4435-BD19-C0EB5B37BB6F}" srcOrd="2" destOrd="0" parTransId="{2A1913B2-291D-4F3E-9782-B500478D02F4}" sibTransId="{38025C9F-E657-4FB3-BF20-5FA672A23CC2}"/>
    <dgm:cxn modelId="{A001D43E-0189-4060-A8AD-EB6F7FA82449}" type="presOf" srcId="{71CC4C96-D9E5-4435-BD19-C0EB5B37BB6F}" destId="{8E4099A8-8271-4EAE-8E42-4706EDFC5F79}" srcOrd="0" destOrd="0" presId="urn:microsoft.com/office/officeart/2005/8/layout/cycle6"/>
    <dgm:cxn modelId="{501470B3-FE33-4302-B2F6-1EBBBDCD4D17}" srcId="{E56C362E-D6F6-4CC9-B2C3-1620D5AA4E09}" destId="{B6431379-2F78-4369-8228-DE84E8920718}" srcOrd="1" destOrd="0" parTransId="{85B6C4AE-F159-417C-AD38-B0EB236A4BA1}" sibTransId="{6A9683B4-DBE5-4CB6-B0B1-B1B2AADACAB8}"/>
    <dgm:cxn modelId="{4877978F-895A-409A-866B-DBB7FB26FB94}" type="presOf" srcId="{685F40DB-A302-4A25-8CDC-E42E999C1850}" destId="{89167BA5-D2C5-4219-9F63-79646FF3258F}" srcOrd="0" destOrd="0" presId="urn:microsoft.com/office/officeart/2005/8/layout/cycle6"/>
    <dgm:cxn modelId="{6827594F-A6E1-4309-83C5-E0C0DFCF4713}" type="presOf" srcId="{40CDD4AF-9349-478B-8D4D-790DA6028403}" destId="{3E7E22DB-1E46-4ECA-8C4D-5877835DB9A4}" srcOrd="0" destOrd="0" presId="urn:microsoft.com/office/officeart/2005/8/layout/cycle6"/>
    <dgm:cxn modelId="{B178154A-89E6-4E6D-87AC-8B2257EFACAD}" type="presOf" srcId="{38025C9F-E657-4FB3-BF20-5FA672A23CC2}" destId="{01D0A5B0-0EDF-4C1C-9161-2B8A7A1F35B8}" srcOrd="0" destOrd="0" presId="urn:microsoft.com/office/officeart/2005/8/layout/cycle6"/>
    <dgm:cxn modelId="{1C00589A-70E9-4560-B50A-6F5AA203502C}" type="presParOf" srcId="{F202908F-331D-4FC4-8EE6-87A90980D251}" destId="{EDFB8FF0-9D11-4C28-8F9A-19FA66C7B50A}" srcOrd="0" destOrd="0" presId="urn:microsoft.com/office/officeart/2005/8/layout/cycle6"/>
    <dgm:cxn modelId="{D755DF3E-375D-46C1-9E0A-0111434D2D50}" type="presParOf" srcId="{F202908F-331D-4FC4-8EE6-87A90980D251}" destId="{71C41B1C-023B-4C55-887E-23E0CC821AAF}" srcOrd="1" destOrd="0" presId="urn:microsoft.com/office/officeart/2005/8/layout/cycle6"/>
    <dgm:cxn modelId="{C6A1E4C6-0908-4A10-BF2A-709E3E99A322}" type="presParOf" srcId="{F202908F-331D-4FC4-8EE6-87A90980D251}" destId="{3E7E22DB-1E46-4ECA-8C4D-5877835DB9A4}" srcOrd="2" destOrd="0" presId="urn:microsoft.com/office/officeart/2005/8/layout/cycle6"/>
    <dgm:cxn modelId="{B957F52E-B0E8-40E3-A1D0-BBF13BB15A65}" type="presParOf" srcId="{F202908F-331D-4FC4-8EE6-87A90980D251}" destId="{F2D55A81-FBC1-4B01-B2A9-CBC5B1F2D95F}" srcOrd="3" destOrd="0" presId="urn:microsoft.com/office/officeart/2005/8/layout/cycle6"/>
    <dgm:cxn modelId="{E556CD15-4C31-412D-BF07-B8933A0A2BFB}" type="presParOf" srcId="{F202908F-331D-4FC4-8EE6-87A90980D251}" destId="{27E27F50-DD7E-48B6-9772-972BBA65B5E6}" srcOrd="4" destOrd="0" presId="urn:microsoft.com/office/officeart/2005/8/layout/cycle6"/>
    <dgm:cxn modelId="{354266DD-B76E-4AD6-B2C9-F0DD218DA371}" type="presParOf" srcId="{F202908F-331D-4FC4-8EE6-87A90980D251}" destId="{E0367B97-2216-4066-8512-EFFA7EFA5DC7}" srcOrd="5" destOrd="0" presId="urn:microsoft.com/office/officeart/2005/8/layout/cycle6"/>
    <dgm:cxn modelId="{8C6C182C-4120-4FE5-8841-EA017C54857C}" type="presParOf" srcId="{F202908F-331D-4FC4-8EE6-87A90980D251}" destId="{8E4099A8-8271-4EAE-8E42-4706EDFC5F79}" srcOrd="6" destOrd="0" presId="urn:microsoft.com/office/officeart/2005/8/layout/cycle6"/>
    <dgm:cxn modelId="{7D52D945-5354-4959-B4B8-E1B6B73B7CDB}" type="presParOf" srcId="{F202908F-331D-4FC4-8EE6-87A90980D251}" destId="{B2A6718D-0EF2-405F-81C6-1B2D117EF0E8}" srcOrd="7" destOrd="0" presId="urn:microsoft.com/office/officeart/2005/8/layout/cycle6"/>
    <dgm:cxn modelId="{E6017E16-8FB2-4374-A78C-A62F18C00458}" type="presParOf" srcId="{F202908F-331D-4FC4-8EE6-87A90980D251}" destId="{01D0A5B0-0EDF-4C1C-9161-2B8A7A1F35B8}" srcOrd="8" destOrd="0" presId="urn:microsoft.com/office/officeart/2005/8/layout/cycle6"/>
    <dgm:cxn modelId="{25A10978-254C-4AD3-8841-619BAEDE1760}" type="presParOf" srcId="{F202908F-331D-4FC4-8EE6-87A90980D251}" destId="{89167BA5-D2C5-4219-9F63-79646FF3258F}" srcOrd="9" destOrd="0" presId="urn:microsoft.com/office/officeart/2005/8/layout/cycle6"/>
    <dgm:cxn modelId="{F4A13CFA-7087-4721-B724-D1EB0E9BAF71}" type="presParOf" srcId="{F202908F-331D-4FC4-8EE6-87A90980D251}" destId="{73452123-9D4B-4260-B16B-94BADA426FD3}" srcOrd="10" destOrd="0" presId="urn:microsoft.com/office/officeart/2005/8/layout/cycle6"/>
    <dgm:cxn modelId="{1426E4E7-A288-4BE4-BB15-C2E229B7B260}" type="presParOf" srcId="{F202908F-331D-4FC4-8EE6-87A90980D251}" destId="{B488F1DA-0740-443D-A171-7AC8572EF6AF}" srcOrd="11" destOrd="0" presId="urn:microsoft.com/office/officeart/2005/8/layout/cycle6"/>
    <dgm:cxn modelId="{B46CDF8B-7A1F-465A-BDD7-68E6EB9507AD}" type="presParOf" srcId="{F202908F-331D-4FC4-8EE6-87A90980D251}" destId="{6DE79260-5841-4C42-A89F-9E11BCE77145}" srcOrd="12" destOrd="0" presId="urn:microsoft.com/office/officeart/2005/8/layout/cycle6"/>
    <dgm:cxn modelId="{BEDC7109-40F8-4B3C-AC06-6DC7F0B122DA}" type="presParOf" srcId="{F202908F-331D-4FC4-8EE6-87A90980D251}" destId="{F3119B46-0F31-402F-BC86-9C7642162454}" srcOrd="13" destOrd="0" presId="urn:microsoft.com/office/officeart/2005/8/layout/cycle6"/>
    <dgm:cxn modelId="{0114C15F-174F-4D93-8AE3-F9C38416D009}" type="presParOf" srcId="{F202908F-331D-4FC4-8EE6-87A90980D251}" destId="{EAD3655D-B37B-45C6-A302-95C26387B98C}" srcOrd="14" destOrd="0" presId="urn:microsoft.com/office/officeart/2005/8/layout/cycle6"/>
  </dgm:cxnLst>
  <dgm:bg>
    <a:blipFill dpi="0" rotWithShape="1">
      <a:blip xmlns:r="http://schemas.openxmlformats.org/officeDocument/2006/relationships" r:embed="rId1">
        <a:alphaModFix amt="35000"/>
      </a:blip>
      <a:srcRect/>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3DC626-7224-43D5-A11E-E9FACF51EC54}" type="doc">
      <dgm:prSet loTypeId="urn:microsoft.com/office/officeart/2005/8/layout/hierarchy4" loCatId="hierarchy" qsTypeId="urn:microsoft.com/office/officeart/2005/8/quickstyle/simple5" qsCatId="simple" csTypeId="urn:microsoft.com/office/officeart/2005/8/colors/accent5_5" csCatId="accent5" phldr="1"/>
      <dgm:spPr/>
      <dgm:t>
        <a:bodyPr/>
        <a:lstStyle/>
        <a:p>
          <a:endParaRPr lang="en-US"/>
        </a:p>
      </dgm:t>
    </dgm:pt>
    <dgm:pt modelId="{7F6F567B-E92E-47FA-8A19-A8B09FBD72FC}">
      <dgm:prSet phldrT="[Text]"/>
      <dgm:spPr/>
      <dgm:t>
        <a:bodyPr/>
        <a:lstStyle/>
        <a:p>
          <a:r>
            <a:rPr lang="en-US" b="1" dirty="0" smtClean="0">
              <a:solidFill>
                <a:schemeClr val="bg1"/>
              </a:solidFill>
            </a:rPr>
            <a:t>Direct Channels</a:t>
          </a:r>
          <a:endParaRPr lang="en-US" b="1" dirty="0">
            <a:solidFill>
              <a:schemeClr val="bg1"/>
            </a:solidFill>
          </a:endParaRPr>
        </a:p>
      </dgm:t>
    </dgm:pt>
    <dgm:pt modelId="{5400DE5D-1223-4105-9A11-7767071AEDA3}" type="parTrans" cxnId="{EF2A3F60-956F-450F-AC2B-61030F3D8B20}">
      <dgm:prSet/>
      <dgm:spPr/>
      <dgm:t>
        <a:bodyPr/>
        <a:lstStyle/>
        <a:p>
          <a:endParaRPr lang="en-US"/>
        </a:p>
      </dgm:t>
    </dgm:pt>
    <dgm:pt modelId="{D71CBB86-76A7-44EA-A64F-0A4117531246}" type="sibTrans" cxnId="{EF2A3F60-956F-450F-AC2B-61030F3D8B20}">
      <dgm:prSet/>
      <dgm:spPr/>
      <dgm:t>
        <a:bodyPr/>
        <a:lstStyle/>
        <a:p>
          <a:endParaRPr lang="en-US"/>
        </a:p>
      </dgm:t>
    </dgm:pt>
    <dgm:pt modelId="{A223064A-2BD5-45BD-8CD4-72E194972BB8}">
      <dgm:prSet phldrT="[Text]"/>
      <dgm:spPr/>
      <dgm:t>
        <a:bodyPr/>
        <a:lstStyle/>
        <a:p>
          <a:r>
            <a:rPr lang="en-US" b="1" dirty="0" smtClean="0">
              <a:solidFill>
                <a:schemeClr val="tx1"/>
              </a:solidFill>
            </a:rPr>
            <a:t>Company Website	</a:t>
          </a:r>
          <a:endParaRPr lang="en-US" b="1" dirty="0">
            <a:solidFill>
              <a:schemeClr val="tx1"/>
            </a:solidFill>
          </a:endParaRPr>
        </a:p>
      </dgm:t>
    </dgm:pt>
    <dgm:pt modelId="{A25E1AFF-5607-45C5-807C-7A2099DA8C28}" type="parTrans" cxnId="{B86F0C66-01D1-4426-A042-5C5FC6382A2C}">
      <dgm:prSet/>
      <dgm:spPr/>
      <dgm:t>
        <a:bodyPr/>
        <a:lstStyle/>
        <a:p>
          <a:endParaRPr lang="en-US"/>
        </a:p>
      </dgm:t>
    </dgm:pt>
    <dgm:pt modelId="{EF9AFEB5-5727-44CF-8937-B1BB9B09D978}" type="sibTrans" cxnId="{B86F0C66-01D1-4426-A042-5C5FC6382A2C}">
      <dgm:prSet/>
      <dgm:spPr/>
      <dgm:t>
        <a:bodyPr/>
        <a:lstStyle/>
        <a:p>
          <a:endParaRPr lang="en-US"/>
        </a:p>
      </dgm:t>
    </dgm:pt>
    <dgm:pt modelId="{AD34B2C5-94C7-4A14-9603-70869D2A5A1B}">
      <dgm:prSet phldrT="[Text]"/>
      <dgm:spPr/>
      <dgm:t>
        <a:bodyPr/>
        <a:lstStyle/>
        <a:p>
          <a:r>
            <a:rPr lang="en-US" b="1" dirty="0" smtClean="0">
              <a:solidFill>
                <a:schemeClr val="tx1"/>
              </a:solidFill>
            </a:rPr>
            <a:t>Sponsorships (Cyber Crime Seminars)</a:t>
          </a:r>
          <a:endParaRPr lang="en-US" b="1" dirty="0">
            <a:solidFill>
              <a:schemeClr val="tx1"/>
            </a:solidFill>
          </a:endParaRPr>
        </a:p>
      </dgm:t>
    </dgm:pt>
    <dgm:pt modelId="{CBDB652E-CE78-4118-9CA5-FA56FFAA2AD9}" type="parTrans" cxnId="{E8387D94-E201-4BAE-B3BE-5FC838A7037A}">
      <dgm:prSet/>
      <dgm:spPr/>
      <dgm:t>
        <a:bodyPr/>
        <a:lstStyle/>
        <a:p>
          <a:endParaRPr lang="en-US"/>
        </a:p>
      </dgm:t>
    </dgm:pt>
    <dgm:pt modelId="{938411ED-28C4-4BA3-A229-D68AE9AA91D6}" type="sibTrans" cxnId="{E8387D94-E201-4BAE-B3BE-5FC838A7037A}">
      <dgm:prSet/>
      <dgm:spPr/>
      <dgm:t>
        <a:bodyPr/>
        <a:lstStyle/>
        <a:p>
          <a:endParaRPr lang="en-US"/>
        </a:p>
      </dgm:t>
    </dgm:pt>
    <dgm:pt modelId="{43D84F27-B28F-417E-951F-E6F0987F6EC4}">
      <dgm:prSet/>
      <dgm:spPr/>
      <dgm:t>
        <a:bodyPr/>
        <a:lstStyle/>
        <a:p>
          <a:r>
            <a:rPr lang="en-US" b="1" dirty="0" smtClean="0">
              <a:solidFill>
                <a:schemeClr val="bg1"/>
              </a:solidFill>
            </a:rPr>
            <a:t>Indirect Channels</a:t>
          </a:r>
          <a:endParaRPr lang="en-US" b="1" dirty="0">
            <a:solidFill>
              <a:schemeClr val="bg1"/>
            </a:solidFill>
          </a:endParaRPr>
        </a:p>
      </dgm:t>
    </dgm:pt>
    <dgm:pt modelId="{65D06FDB-B0D7-434E-8AF8-24EF3B232F98}" type="parTrans" cxnId="{794BFE23-BE47-4C1F-BB12-839D6B03797B}">
      <dgm:prSet/>
      <dgm:spPr/>
      <dgm:t>
        <a:bodyPr/>
        <a:lstStyle/>
        <a:p>
          <a:endParaRPr lang="en-US"/>
        </a:p>
      </dgm:t>
    </dgm:pt>
    <dgm:pt modelId="{2191BC30-1DC2-4B5A-933C-21BC97D02046}" type="sibTrans" cxnId="{794BFE23-BE47-4C1F-BB12-839D6B03797B}">
      <dgm:prSet/>
      <dgm:spPr/>
      <dgm:t>
        <a:bodyPr/>
        <a:lstStyle/>
        <a:p>
          <a:endParaRPr lang="en-US"/>
        </a:p>
      </dgm:t>
    </dgm:pt>
    <dgm:pt modelId="{B0395362-D53F-4444-9EF4-23D77C422727}">
      <dgm:prSet custT="1"/>
      <dgm:spPr/>
      <dgm:t>
        <a:bodyPr/>
        <a:lstStyle/>
        <a:p>
          <a:r>
            <a:rPr lang="en-US" sz="2100" b="1" dirty="0" smtClean="0">
              <a:solidFill>
                <a:schemeClr val="tx1"/>
              </a:solidFill>
            </a:rPr>
            <a:t>Social Media </a:t>
          </a:r>
          <a:r>
            <a:rPr lang="en-US" sz="1800" b="1" dirty="0" smtClean="0">
              <a:solidFill>
                <a:schemeClr val="tx1"/>
              </a:solidFill>
            </a:rPr>
            <a:t>(LinkedIn, FB, </a:t>
          </a:r>
          <a:r>
            <a:rPr lang="en-US" sz="1800" b="1" dirty="0" err="1" smtClean="0">
              <a:solidFill>
                <a:schemeClr val="tx1"/>
              </a:solidFill>
            </a:rPr>
            <a:t>Youtube</a:t>
          </a:r>
          <a:r>
            <a:rPr lang="en-US" sz="1800" b="1" dirty="0" smtClean="0">
              <a:solidFill>
                <a:schemeClr val="tx1"/>
              </a:solidFill>
            </a:rPr>
            <a:t>)</a:t>
          </a:r>
          <a:endParaRPr lang="en-US" sz="1800" b="1" dirty="0">
            <a:solidFill>
              <a:schemeClr val="tx1"/>
            </a:solidFill>
          </a:endParaRPr>
        </a:p>
      </dgm:t>
    </dgm:pt>
    <dgm:pt modelId="{5456AA16-657C-4B7E-816F-A0FBF4E2C198}" type="parTrans" cxnId="{136A636F-94C3-4E53-A710-8043F2997D12}">
      <dgm:prSet/>
      <dgm:spPr/>
      <dgm:t>
        <a:bodyPr/>
        <a:lstStyle/>
        <a:p>
          <a:endParaRPr lang="en-US"/>
        </a:p>
      </dgm:t>
    </dgm:pt>
    <dgm:pt modelId="{FE505A0D-8CF8-4344-B166-FF264D39383E}" type="sibTrans" cxnId="{136A636F-94C3-4E53-A710-8043F2997D12}">
      <dgm:prSet/>
      <dgm:spPr/>
      <dgm:t>
        <a:bodyPr/>
        <a:lstStyle/>
        <a:p>
          <a:endParaRPr lang="en-US"/>
        </a:p>
      </dgm:t>
    </dgm:pt>
    <dgm:pt modelId="{E3549912-5AFB-4F30-9999-68423BC3A917}" type="asst">
      <dgm:prSet/>
      <dgm:spPr/>
      <dgm:t>
        <a:bodyPr/>
        <a:lstStyle/>
        <a:p>
          <a:r>
            <a:rPr lang="en-US" b="1" dirty="0" smtClean="0">
              <a:solidFill>
                <a:schemeClr val="tx1"/>
              </a:solidFill>
            </a:rPr>
            <a:t>Google Ads</a:t>
          </a:r>
          <a:endParaRPr lang="en-US" b="1" dirty="0">
            <a:solidFill>
              <a:schemeClr val="tx1"/>
            </a:solidFill>
          </a:endParaRPr>
        </a:p>
      </dgm:t>
    </dgm:pt>
    <dgm:pt modelId="{5F509230-0BDB-4987-916F-EC435BCD6B1A}" type="parTrans" cxnId="{AEF1540B-2C5A-43AD-A2BE-7F3644499D79}">
      <dgm:prSet/>
      <dgm:spPr/>
      <dgm:t>
        <a:bodyPr/>
        <a:lstStyle/>
        <a:p>
          <a:endParaRPr lang="en-US"/>
        </a:p>
      </dgm:t>
    </dgm:pt>
    <dgm:pt modelId="{8B41E67B-4262-4E0B-80F6-DDA9A989ADAE}" type="sibTrans" cxnId="{AEF1540B-2C5A-43AD-A2BE-7F3644499D79}">
      <dgm:prSet/>
      <dgm:spPr/>
      <dgm:t>
        <a:bodyPr/>
        <a:lstStyle/>
        <a:p>
          <a:endParaRPr lang="en-US"/>
        </a:p>
      </dgm:t>
    </dgm:pt>
    <dgm:pt modelId="{8D5724B1-1F0B-4118-9BBE-86DD41BB8B85}">
      <dgm:prSet/>
      <dgm:spPr/>
      <dgm:t>
        <a:bodyPr/>
        <a:lstStyle/>
        <a:p>
          <a:r>
            <a:rPr lang="en-US" b="1" dirty="0" smtClean="0">
              <a:solidFill>
                <a:schemeClr val="tx1"/>
              </a:solidFill>
            </a:rPr>
            <a:t>Billboards</a:t>
          </a:r>
          <a:endParaRPr lang="en-US" b="1" dirty="0">
            <a:solidFill>
              <a:schemeClr val="tx1"/>
            </a:solidFill>
          </a:endParaRPr>
        </a:p>
      </dgm:t>
    </dgm:pt>
    <dgm:pt modelId="{CEFBDB45-9193-444D-80E7-A2904B47B9DD}" type="parTrans" cxnId="{CB8A9C3A-0EC9-49A6-BA09-08C41675142F}">
      <dgm:prSet/>
      <dgm:spPr/>
      <dgm:t>
        <a:bodyPr/>
        <a:lstStyle/>
        <a:p>
          <a:endParaRPr lang="en-US"/>
        </a:p>
      </dgm:t>
    </dgm:pt>
    <dgm:pt modelId="{A941F416-3ADE-4252-9138-4760F69661EC}" type="sibTrans" cxnId="{CB8A9C3A-0EC9-49A6-BA09-08C41675142F}">
      <dgm:prSet/>
      <dgm:spPr/>
      <dgm:t>
        <a:bodyPr/>
        <a:lstStyle/>
        <a:p>
          <a:endParaRPr lang="en-US"/>
        </a:p>
      </dgm:t>
    </dgm:pt>
    <dgm:pt modelId="{26ACBC2D-9EE9-456A-B10C-EB88C43570D9}">
      <dgm:prSet/>
      <dgm:spPr/>
      <dgm:t>
        <a:bodyPr/>
        <a:lstStyle/>
        <a:p>
          <a:r>
            <a:rPr lang="en-US" b="1" dirty="0" smtClean="0">
              <a:solidFill>
                <a:schemeClr val="tx1"/>
              </a:solidFill>
            </a:rPr>
            <a:t>Mass Email Marketing</a:t>
          </a:r>
          <a:endParaRPr lang="en-US" b="1" dirty="0">
            <a:solidFill>
              <a:schemeClr val="tx1"/>
            </a:solidFill>
          </a:endParaRPr>
        </a:p>
      </dgm:t>
    </dgm:pt>
    <dgm:pt modelId="{696214DF-E8F2-42D4-9C2D-F2D852F8AAAC}" type="parTrans" cxnId="{E87924D9-A867-4850-B5AA-DA0A13E041C6}">
      <dgm:prSet/>
      <dgm:spPr/>
      <dgm:t>
        <a:bodyPr/>
        <a:lstStyle/>
        <a:p>
          <a:endParaRPr lang="en-US"/>
        </a:p>
      </dgm:t>
    </dgm:pt>
    <dgm:pt modelId="{ED1F2EBA-1A82-40BF-BC4A-2E5C610428F0}" type="sibTrans" cxnId="{E87924D9-A867-4850-B5AA-DA0A13E041C6}">
      <dgm:prSet/>
      <dgm:spPr/>
      <dgm:t>
        <a:bodyPr/>
        <a:lstStyle/>
        <a:p>
          <a:endParaRPr lang="en-US"/>
        </a:p>
      </dgm:t>
    </dgm:pt>
    <dgm:pt modelId="{2018849E-A08A-4645-AC6E-F82CE698EA8B}">
      <dgm:prSet phldrT="[Text]"/>
      <dgm:spPr/>
      <dgm:t>
        <a:bodyPr/>
        <a:lstStyle/>
        <a:p>
          <a:r>
            <a:rPr lang="en-US" b="1" dirty="0" smtClean="0">
              <a:solidFill>
                <a:schemeClr val="bg1"/>
              </a:solidFill>
            </a:rPr>
            <a:t>Distribution Channels</a:t>
          </a:r>
          <a:endParaRPr lang="en-US" b="1" dirty="0">
            <a:solidFill>
              <a:schemeClr val="bg1"/>
            </a:solidFill>
          </a:endParaRPr>
        </a:p>
      </dgm:t>
    </dgm:pt>
    <dgm:pt modelId="{8F97E332-8616-48A4-94AF-135C56B9B18C}" type="parTrans" cxnId="{38ECA2F9-1E1B-48F1-9060-49D0CB23DD00}">
      <dgm:prSet/>
      <dgm:spPr/>
      <dgm:t>
        <a:bodyPr/>
        <a:lstStyle/>
        <a:p>
          <a:endParaRPr lang="en-US"/>
        </a:p>
      </dgm:t>
    </dgm:pt>
    <dgm:pt modelId="{4AE26634-3E3A-48E5-8312-6B2CC63C5A99}" type="sibTrans" cxnId="{38ECA2F9-1E1B-48F1-9060-49D0CB23DD00}">
      <dgm:prSet/>
      <dgm:spPr/>
      <dgm:t>
        <a:bodyPr/>
        <a:lstStyle/>
        <a:p>
          <a:endParaRPr lang="en-US"/>
        </a:p>
      </dgm:t>
    </dgm:pt>
    <dgm:pt modelId="{FE8FDC4C-A883-4D06-ACA4-341E8D428B41}" type="pres">
      <dgm:prSet presAssocID="{9A3DC626-7224-43D5-A11E-E9FACF51EC54}" presName="Name0" presStyleCnt="0">
        <dgm:presLayoutVars>
          <dgm:chPref val="1"/>
          <dgm:dir/>
          <dgm:animOne val="branch"/>
          <dgm:animLvl val="lvl"/>
          <dgm:resizeHandles/>
        </dgm:presLayoutVars>
      </dgm:prSet>
      <dgm:spPr/>
      <dgm:t>
        <a:bodyPr/>
        <a:lstStyle/>
        <a:p>
          <a:endParaRPr lang="en-US"/>
        </a:p>
      </dgm:t>
    </dgm:pt>
    <dgm:pt modelId="{EB1E6AAC-505A-4BA2-A9CF-89169BC4E8D0}" type="pres">
      <dgm:prSet presAssocID="{7F6F567B-E92E-47FA-8A19-A8B09FBD72FC}" presName="vertOne" presStyleCnt="0"/>
      <dgm:spPr/>
    </dgm:pt>
    <dgm:pt modelId="{59CEC77B-47E9-450A-B280-9AFD81FC9300}" type="pres">
      <dgm:prSet presAssocID="{7F6F567B-E92E-47FA-8A19-A8B09FBD72FC}" presName="txOne" presStyleLbl="node0" presStyleIdx="0" presStyleCnt="3" custScaleX="29788" custScaleY="95852" custLinFactNeighborX="-34919" custLinFactNeighborY="-3572">
        <dgm:presLayoutVars>
          <dgm:chPref val="3"/>
        </dgm:presLayoutVars>
      </dgm:prSet>
      <dgm:spPr/>
      <dgm:t>
        <a:bodyPr/>
        <a:lstStyle/>
        <a:p>
          <a:endParaRPr lang="en-US"/>
        </a:p>
      </dgm:t>
    </dgm:pt>
    <dgm:pt modelId="{F2AF214A-2A45-42DA-ADBF-D12300E01092}" type="pres">
      <dgm:prSet presAssocID="{7F6F567B-E92E-47FA-8A19-A8B09FBD72FC}" presName="parTransOne" presStyleCnt="0"/>
      <dgm:spPr/>
    </dgm:pt>
    <dgm:pt modelId="{9506274B-36E6-4337-90E1-EA0D71AAB1B4}" type="pres">
      <dgm:prSet presAssocID="{7F6F567B-E92E-47FA-8A19-A8B09FBD72FC}" presName="horzOne" presStyleCnt="0"/>
      <dgm:spPr/>
    </dgm:pt>
    <dgm:pt modelId="{CF9198DA-8C37-433B-AAC0-C96BD3B2E508}" type="pres">
      <dgm:prSet presAssocID="{26ACBC2D-9EE9-456A-B10C-EB88C43570D9}" presName="vertTwo" presStyleCnt="0"/>
      <dgm:spPr/>
    </dgm:pt>
    <dgm:pt modelId="{78B09D05-D268-46FA-AF9D-C532C9D73EA1}" type="pres">
      <dgm:prSet presAssocID="{26ACBC2D-9EE9-456A-B10C-EB88C43570D9}" presName="txTwo" presStyleLbl="node2" presStyleIdx="0" presStyleCnt="4" custLinFactNeighborX="1542" custLinFactNeighborY="11525">
        <dgm:presLayoutVars>
          <dgm:chPref val="3"/>
        </dgm:presLayoutVars>
      </dgm:prSet>
      <dgm:spPr/>
      <dgm:t>
        <a:bodyPr/>
        <a:lstStyle/>
        <a:p>
          <a:endParaRPr lang="en-US"/>
        </a:p>
      </dgm:t>
    </dgm:pt>
    <dgm:pt modelId="{81B52DAE-411F-41B6-90F6-865DA958F758}" type="pres">
      <dgm:prSet presAssocID="{26ACBC2D-9EE9-456A-B10C-EB88C43570D9}" presName="horzTwo" presStyleCnt="0"/>
      <dgm:spPr/>
    </dgm:pt>
    <dgm:pt modelId="{CDF71DB9-DACB-4824-8368-A64EBF2A9D9A}" type="pres">
      <dgm:prSet presAssocID="{ED1F2EBA-1A82-40BF-BC4A-2E5C610428F0}" presName="sibSpaceTwo" presStyleCnt="0"/>
      <dgm:spPr/>
    </dgm:pt>
    <dgm:pt modelId="{61CAABF3-8B30-4792-A3F2-2B642D2B82EA}" type="pres">
      <dgm:prSet presAssocID="{A223064A-2BD5-45BD-8CD4-72E194972BB8}" presName="vertTwo" presStyleCnt="0"/>
      <dgm:spPr/>
    </dgm:pt>
    <dgm:pt modelId="{D0FA5B86-38C7-421A-9F90-970C0031E857}" type="pres">
      <dgm:prSet presAssocID="{A223064A-2BD5-45BD-8CD4-72E194972BB8}" presName="txTwo" presStyleLbl="node2" presStyleIdx="1" presStyleCnt="4" custLinFactX="-9650" custLinFactY="20279" custLinFactNeighborX="-100000" custLinFactNeighborY="100000">
        <dgm:presLayoutVars>
          <dgm:chPref val="3"/>
        </dgm:presLayoutVars>
      </dgm:prSet>
      <dgm:spPr/>
      <dgm:t>
        <a:bodyPr/>
        <a:lstStyle/>
        <a:p>
          <a:endParaRPr lang="en-US"/>
        </a:p>
      </dgm:t>
    </dgm:pt>
    <dgm:pt modelId="{1BCD5B62-6DD1-4A70-ACC0-CCBCDBA51E17}" type="pres">
      <dgm:prSet presAssocID="{A223064A-2BD5-45BD-8CD4-72E194972BB8}" presName="horzTwo" presStyleCnt="0"/>
      <dgm:spPr/>
    </dgm:pt>
    <dgm:pt modelId="{4D1E7A61-5794-4E48-A4C2-ED7C49A84A1E}" type="pres">
      <dgm:prSet presAssocID="{EF9AFEB5-5727-44CF-8937-B1BB9B09D978}" presName="sibSpaceTwo" presStyleCnt="0"/>
      <dgm:spPr/>
    </dgm:pt>
    <dgm:pt modelId="{9110119B-8BE3-4A80-BA75-3104CFE184BD}" type="pres">
      <dgm:prSet presAssocID="{AD34B2C5-94C7-4A14-9603-70869D2A5A1B}" presName="vertTwo" presStyleCnt="0"/>
      <dgm:spPr/>
    </dgm:pt>
    <dgm:pt modelId="{CE32255D-3812-4921-90AB-B9117822C1FB}" type="pres">
      <dgm:prSet presAssocID="{AD34B2C5-94C7-4A14-9603-70869D2A5A1B}" presName="txTwo" presStyleLbl="node2" presStyleIdx="2" presStyleCnt="4" custScaleY="93792" custLinFactX="-100000" custLinFactY="100000" custLinFactNeighborX="-116435" custLinFactNeighborY="136127">
        <dgm:presLayoutVars>
          <dgm:chPref val="3"/>
        </dgm:presLayoutVars>
      </dgm:prSet>
      <dgm:spPr/>
      <dgm:t>
        <a:bodyPr/>
        <a:lstStyle/>
        <a:p>
          <a:endParaRPr lang="en-US"/>
        </a:p>
      </dgm:t>
    </dgm:pt>
    <dgm:pt modelId="{D3B9C806-7518-44FE-BB1E-D75B91F14717}" type="pres">
      <dgm:prSet presAssocID="{AD34B2C5-94C7-4A14-9603-70869D2A5A1B}" presName="horzTwo" presStyleCnt="0"/>
      <dgm:spPr/>
    </dgm:pt>
    <dgm:pt modelId="{AF891DEC-B216-4F2C-A8F3-2118897CF8C2}" type="pres">
      <dgm:prSet presAssocID="{D71CBB86-76A7-44EA-A64F-0A4117531246}" presName="sibSpaceOne" presStyleCnt="0"/>
      <dgm:spPr/>
    </dgm:pt>
    <dgm:pt modelId="{465D47D6-89F2-4DD0-B1CD-04FE80C08A80}" type="pres">
      <dgm:prSet presAssocID="{43D84F27-B28F-417E-951F-E6F0987F6EC4}" presName="vertOne" presStyleCnt="0"/>
      <dgm:spPr/>
    </dgm:pt>
    <dgm:pt modelId="{2D569D7B-0ECD-42D4-BEE8-5EDA41022640}" type="pres">
      <dgm:prSet presAssocID="{43D84F27-B28F-417E-951F-E6F0987F6EC4}" presName="txOne" presStyleLbl="node0" presStyleIdx="1" presStyleCnt="3" custScaleX="85805" custLinFactX="100000" custLinFactNeighborX="116318" custLinFactNeighborY="-18331">
        <dgm:presLayoutVars>
          <dgm:chPref val="3"/>
        </dgm:presLayoutVars>
      </dgm:prSet>
      <dgm:spPr/>
      <dgm:t>
        <a:bodyPr/>
        <a:lstStyle/>
        <a:p>
          <a:endParaRPr lang="en-US"/>
        </a:p>
      </dgm:t>
    </dgm:pt>
    <dgm:pt modelId="{6519A405-FCD3-4F74-90E4-A0032CC2BB91}" type="pres">
      <dgm:prSet presAssocID="{43D84F27-B28F-417E-951F-E6F0987F6EC4}" presName="parTransOne" presStyleCnt="0"/>
      <dgm:spPr/>
    </dgm:pt>
    <dgm:pt modelId="{6E5C1039-7B57-4911-904F-87CE85316116}" type="pres">
      <dgm:prSet presAssocID="{43D84F27-B28F-417E-951F-E6F0987F6EC4}" presName="horzOne" presStyleCnt="0"/>
      <dgm:spPr/>
    </dgm:pt>
    <dgm:pt modelId="{9EE8CA8A-D01D-4DDB-B5FA-76287EFEAE6B}" type="pres">
      <dgm:prSet presAssocID="{B0395362-D53F-4444-9EF4-23D77C422727}" presName="vertTwo" presStyleCnt="0"/>
      <dgm:spPr/>
    </dgm:pt>
    <dgm:pt modelId="{09EB208C-C4FF-4DBC-A962-86394DAE70BB}" type="pres">
      <dgm:prSet presAssocID="{B0395362-D53F-4444-9EF4-23D77C422727}" presName="txTwo" presStyleLbl="node2" presStyleIdx="3" presStyleCnt="4" custScaleY="96283" custLinFactX="100000" custLinFactNeighborX="114391" custLinFactNeighborY="82991">
        <dgm:presLayoutVars>
          <dgm:chPref val="3"/>
        </dgm:presLayoutVars>
      </dgm:prSet>
      <dgm:spPr/>
      <dgm:t>
        <a:bodyPr/>
        <a:lstStyle/>
        <a:p>
          <a:endParaRPr lang="en-US"/>
        </a:p>
      </dgm:t>
    </dgm:pt>
    <dgm:pt modelId="{ACD34FA0-FBF4-4E42-8D65-F8BBEE6ABE65}" type="pres">
      <dgm:prSet presAssocID="{B0395362-D53F-4444-9EF4-23D77C422727}" presName="parTransTwo" presStyleCnt="0"/>
      <dgm:spPr/>
    </dgm:pt>
    <dgm:pt modelId="{DE836D66-C192-4CE5-BBF1-8266CCB8CAD2}" type="pres">
      <dgm:prSet presAssocID="{B0395362-D53F-4444-9EF4-23D77C422727}" presName="horzTwo" presStyleCnt="0"/>
      <dgm:spPr/>
    </dgm:pt>
    <dgm:pt modelId="{E08C9D72-5C35-4D90-B581-620DD3B2C75C}" type="pres">
      <dgm:prSet presAssocID="{E3549912-5AFB-4F30-9999-68423BC3A917}" presName="vertThree" presStyleCnt="0"/>
      <dgm:spPr/>
    </dgm:pt>
    <dgm:pt modelId="{931D02D5-F26A-4355-99E3-477ED70430D0}" type="pres">
      <dgm:prSet presAssocID="{E3549912-5AFB-4F30-9999-68423BC3A917}" presName="txThree" presStyleLbl="asst2" presStyleIdx="0" presStyleCnt="1" custLinFactX="100000" custLinFactNeighborX="117756" custLinFactNeighborY="36833">
        <dgm:presLayoutVars>
          <dgm:chPref val="3"/>
        </dgm:presLayoutVars>
      </dgm:prSet>
      <dgm:spPr/>
      <dgm:t>
        <a:bodyPr/>
        <a:lstStyle/>
        <a:p>
          <a:endParaRPr lang="en-US"/>
        </a:p>
      </dgm:t>
    </dgm:pt>
    <dgm:pt modelId="{47768F76-7C76-496F-8A68-5DB90E4B5D47}" type="pres">
      <dgm:prSet presAssocID="{E3549912-5AFB-4F30-9999-68423BC3A917}" presName="parTransThree" presStyleCnt="0"/>
      <dgm:spPr/>
    </dgm:pt>
    <dgm:pt modelId="{DBA35836-224A-4051-A1B4-DE658068F79D}" type="pres">
      <dgm:prSet presAssocID="{E3549912-5AFB-4F30-9999-68423BC3A917}" presName="horzThree" presStyleCnt="0"/>
      <dgm:spPr/>
    </dgm:pt>
    <dgm:pt modelId="{DB215B04-70DA-4B37-B0EF-623F0334824D}" type="pres">
      <dgm:prSet presAssocID="{8D5724B1-1F0B-4118-9BBE-86DD41BB8B85}" presName="vertFour" presStyleCnt="0">
        <dgm:presLayoutVars>
          <dgm:chPref val="3"/>
        </dgm:presLayoutVars>
      </dgm:prSet>
      <dgm:spPr/>
    </dgm:pt>
    <dgm:pt modelId="{B59B62CA-CD93-4100-8DB9-2CD5153F63DA}" type="pres">
      <dgm:prSet presAssocID="{8D5724B1-1F0B-4118-9BBE-86DD41BB8B85}" presName="txFour" presStyleLbl="node4" presStyleIdx="0" presStyleCnt="1" custLinFactX="100000" custLinFactNeighborX="114649" custLinFactNeighborY="1119">
        <dgm:presLayoutVars>
          <dgm:chPref val="3"/>
        </dgm:presLayoutVars>
      </dgm:prSet>
      <dgm:spPr/>
      <dgm:t>
        <a:bodyPr/>
        <a:lstStyle/>
        <a:p>
          <a:endParaRPr lang="en-US"/>
        </a:p>
      </dgm:t>
    </dgm:pt>
    <dgm:pt modelId="{FCE1F306-6B86-40E4-B3F5-16A298B0618C}" type="pres">
      <dgm:prSet presAssocID="{8D5724B1-1F0B-4118-9BBE-86DD41BB8B85}" presName="horzFour" presStyleCnt="0"/>
      <dgm:spPr/>
    </dgm:pt>
    <dgm:pt modelId="{188D470A-C1C7-41C2-BF67-CA67317E75C3}" type="pres">
      <dgm:prSet presAssocID="{2191BC30-1DC2-4B5A-933C-21BC97D02046}" presName="sibSpaceOne" presStyleCnt="0"/>
      <dgm:spPr/>
    </dgm:pt>
    <dgm:pt modelId="{7048BC4B-B44F-4D7A-A824-F40E5E1883FC}" type="pres">
      <dgm:prSet presAssocID="{2018849E-A08A-4645-AC6E-F82CE698EA8B}" presName="vertOne" presStyleCnt="0"/>
      <dgm:spPr/>
    </dgm:pt>
    <dgm:pt modelId="{D493E49A-9A29-4476-9F43-E2348A622E97}" type="pres">
      <dgm:prSet presAssocID="{2018849E-A08A-4645-AC6E-F82CE698EA8B}" presName="txOne" presStyleLbl="node0" presStyleIdx="2" presStyleCnt="3" custScaleX="197022" custScaleY="95852" custLinFactX="-100000" custLinFactNeighborX="-125014" custLinFactNeighborY="5039">
        <dgm:presLayoutVars>
          <dgm:chPref val="3"/>
        </dgm:presLayoutVars>
      </dgm:prSet>
      <dgm:spPr/>
      <dgm:t>
        <a:bodyPr/>
        <a:lstStyle/>
        <a:p>
          <a:endParaRPr lang="en-US"/>
        </a:p>
      </dgm:t>
    </dgm:pt>
    <dgm:pt modelId="{52178E41-4690-48B9-8960-248A2588D55E}" type="pres">
      <dgm:prSet presAssocID="{2018849E-A08A-4645-AC6E-F82CE698EA8B}" presName="horzOne" presStyleCnt="0"/>
      <dgm:spPr/>
    </dgm:pt>
  </dgm:ptLst>
  <dgm:cxnLst>
    <dgm:cxn modelId="{08D5C4C5-C939-40D6-8847-25DD46F6DB3D}" type="presOf" srcId="{7F6F567B-E92E-47FA-8A19-A8B09FBD72FC}" destId="{59CEC77B-47E9-450A-B280-9AFD81FC9300}" srcOrd="0" destOrd="0" presId="urn:microsoft.com/office/officeart/2005/8/layout/hierarchy4"/>
    <dgm:cxn modelId="{6C346492-3354-40BD-9C2B-70853410FB70}" type="presOf" srcId="{B0395362-D53F-4444-9EF4-23D77C422727}" destId="{09EB208C-C4FF-4DBC-A962-86394DAE70BB}" srcOrd="0" destOrd="0" presId="urn:microsoft.com/office/officeart/2005/8/layout/hierarchy4"/>
    <dgm:cxn modelId="{069FDDBB-EC28-4E85-B7D0-33D4AA205ECC}" type="presOf" srcId="{9A3DC626-7224-43D5-A11E-E9FACF51EC54}" destId="{FE8FDC4C-A883-4D06-ACA4-341E8D428B41}" srcOrd="0" destOrd="0" presId="urn:microsoft.com/office/officeart/2005/8/layout/hierarchy4"/>
    <dgm:cxn modelId="{72EE9840-435A-4441-9953-2BFFD438286A}" type="presOf" srcId="{AD34B2C5-94C7-4A14-9603-70869D2A5A1B}" destId="{CE32255D-3812-4921-90AB-B9117822C1FB}" srcOrd="0" destOrd="0" presId="urn:microsoft.com/office/officeart/2005/8/layout/hierarchy4"/>
    <dgm:cxn modelId="{F23CFFB1-4D38-46CC-A609-6110CDD8C08F}" type="presOf" srcId="{E3549912-5AFB-4F30-9999-68423BC3A917}" destId="{931D02D5-F26A-4355-99E3-477ED70430D0}" srcOrd="0" destOrd="0" presId="urn:microsoft.com/office/officeart/2005/8/layout/hierarchy4"/>
    <dgm:cxn modelId="{0C71EC31-F97F-4A59-BF36-7D92BAAF75D5}" type="presOf" srcId="{26ACBC2D-9EE9-456A-B10C-EB88C43570D9}" destId="{78B09D05-D268-46FA-AF9D-C532C9D73EA1}" srcOrd="0" destOrd="0" presId="urn:microsoft.com/office/officeart/2005/8/layout/hierarchy4"/>
    <dgm:cxn modelId="{36CC5A47-D971-4C2E-9741-497A8FBDAD8A}" type="presOf" srcId="{2018849E-A08A-4645-AC6E-F82CE698EA8B}" destId="{D493E49A-9A29-4476-9F43-E2348A622E97}" srcOrd="0" destOrd="0" presId="urn:microsoft.com/office/officeart/2005/8/layout/hierarchy4"/>
    <dgm:cxn modelId="{794BFE23-BE47-4C1F-BB12-839D6B03797B}" srcId="{9A3DC626-7224-43D5-A11E-E9FACF51EC54}" destId="{43D84F27-B28F-417E-951F-E6F0987F6EC4}" srcOrd="1" destOrd="0" parTransId="{65D06FDB-B0D7-434E-8AF8-24EF3B232F98}" sibTransId="{2191BC30-1DC2-4B5A-933C-21BC97D02046}"/>
    <dgm:cxn modelId="{38ECA2F9-1E1B-48F1-9060-49D0CB23DD00}" srcId="{9A3DC626-7224-43D5-A11E-E9FACF51EC54}" destId="{2018849E-A08A-4645-AC6E-F82CE698EA8B}" srcOrd="2" destOrd="0" parTransId="{8F97E332-8616-48A4-94AF-135C56B9B18C}" sibTransId="{4AE26634-3E3A-48E5-8312-6B2CC63C5A99}"/>
    <dgm:cxn modelId="{AEF1540B-2C5A-43AD-A2BE-7F3644499D79}" srcId="{B0395362-D53F-4444-9EF4-23D77C422727}" destId="{E3549912-5AFB-4F30-9999-68423BC3A917}" srcOrd="0" destOrd="0" parTransId="{5F509230-0BDB-4987-916F-EC435BCD6B1A}" sibTransId="{8B41E67B-4262-4E0B-80F6-DDA9A989ADAE}"/>
    <dgm:cxn modelId="{4E55D6AF-666D-4AF4-9A3D-F912D2769550}" type="presOf" srcId="{8D5724B1-1F0B-4118-9BBE-86DD41BB8B85}" destId="{B59B62CA-CD93-4100-8DB9-2CD5153F63DA}" srcOrd="0" destOrd="0" presId="urn:microsoft.com/office/officeart/2005/8/layout/hierarchy4"/>
    <dgm:cxn modelId="{E87924D9-A867-4850-B5AA-DA0A13E041C6}" srcId="{7F6F567B-E92E-47FA-8A19-A8B09FBD72FC}" destId="{26ACBC2D-9EE9-456A-B10C-EB88C43570D9}" srcOrd="0" destOrd="0" parTransId="{696214DF-E8F2-42D4-9C2D-F2D852F8AAAC}" sibTransId="{ED1F2EBA-1A82-40BF-BC4A-2E5C610428F0}"/>
    <dgm:cxn modelId="{136A636F-94C3-4E53-A710-8043F2997D12}" srcId="{43D84F27-B28F-417E-951F-E6F0987F6EC4}" destId="{B0395362-D53F-4444-9EF4-23D77C422727}" srcOrd="0" destOrd="0" parTransId="{5456AA16-657C-4B7E-816F-A0FBF4E2C198}" sibTransId="{FE505A0D-8CF8-4344-B166-FF264D39383E}"/>
    <dgm:cxn modelId="{EF2A3F60-956F-450F-AC2B-61030F3D8B20}" srcId="{9A3DC626-7224-43D5-A11E-E9FACF51EC54}" destId="{7F6F567B-E92E-47FA-8A19-A8B09FBD72FC}" srcOrd="0" destOrd="0" parTransId="{5400DE5D-1223-4105-9A11-7767071AEDA3}" sibTransId="{D71CBB86-76A7-44EA-A64F-0A4117531246}"/>
    <dgm:cxn modelId="{E8387D94-E201-4BAE-B3BE-5FC838A7037A}" srcId="{7F6F567B-E92E-47FA-8A19-A8B09FBD72FC}" destId="{AD34B2C5-94C7-4A14-9603-70869D2A5A1B}" srcOrd="2" destOrd="0" parTransId="{CBDB652E-CE78-4118-9CA5-FA56FFAA2AD9}" sibTransId="{938411ED-28C4-4BA3-A229-D68AE9AA91D6}"/>
    <dgm:cxn modelId="{B86F0C66-01D1-4426-A042-5C5FC6382A2C}" srcId="{7F6F567B-E92E-47FA-8A19-A8B09FBD72FC}" destId="{A223064A-2BD5-45BD-8CD4-72E194972BB8}" srcOrd="1" destOrd="0" parTransId="{A25E1AFF-5607-45C5-807C-7A2099DA8C28}" sibTransId="{EF9AFEB5-5727-44CF-8937-B1BB9B09D978}"/>
    <dgm:cxn modelId="{BC76323E-9C2C-40B4-98C3-F86601A8E797}" type="presOf" srcId="{A223064A-2BD5-45BD-8CD4-72E194972BB8}" destId="{D0FA5B86-38C7-421A-9F90-970C0031E857}" srcOrd="0" destOrd="0" presId="urn:microsoft.com/office/officeart/2005/8/layout/hierarchy4"/>
    <dgm:cxn modelId="{B721B67D-3473-4E05-9491-6D082DE28B8A}" type="presOf" srcId="{43D84F27-B28F-417E-951F-E6F0987F6EC4}" destId="{2D569D7B-0ECD-42D4-BEE8-5EDA41022640}" srcOrd="0" destOrd="0" presId="urn:microsoft.com/office/officeart/2005/8/layout/hierarchy4"/>
    <dgm:cxn modelId="{CB8A9C3A-0EC9-49A6-BA09-08C41675142F}" srcId="{E3549912-5AFB-4F30-9999-68423BC3A917}" destId="{8D5724B1-1F0B-4118-9BBE-86DD41BB8B85}" srcOrd="0" destOrd="0" parTransId="{CEFBDB45-9193-444D-80E7-A2904B47B9DD}" sibTransId="{A941F416-3ADE-4252-9138-4760F69661EC}"/>
    <dgm:cxn modelId="{59AC3A31-8C0F-4CEA-92FD-79955794301A}" type="presParOf" srcId="{FE8FDC4C-A883-4D06-ACA4-341E8D428B41}" destId="{EB1E6AAC-505A-4BA2-A9CF-89169BC4E8D0}" srcOrd="0" destOrd="0" presId="urn:microsoft.com/office/officeart/2005/8/layout/hierarchy4"/>
    <dgm:cxn modelId="{B19DD330-9BC6-46A5-BFED-0A0FA1CE20F9}" type="presParOf" srcId="{EB1E6AAC-505A-4BA2-A9CF-89169BC4E8D0}" destId="{59CEC77B-47E9-450A-B280-9AFD81FC9300}" srcOrd="0" destOrd="0" presId="urn:microsoft.com/office/officeart/2005/8/layout/hierarchy4"/>
    <dgm:cxn modelId="{96B3E79D-1EC3-4D9A-84E5-8D79CC19B2A3}" type="presParOf" srcId="{EB1E6AAC-505A-4BA2-A9CF-89169BC4E8D0}" destId="{F2AF214A-2A45-42DA-ADBF-D12300E01092}" srcOrd="1" destOrd="0" presId="urn:microsoft.com/office/officeart/2005/8/layout/hierarchy4"/>
    <dgm:cxn modelId="{81F457FD-D39B-4269-8D84-7D7D9B88C331}" type="presParOf" srcId="{EB1E6AAC-505A-4BA2-A9CF-89169BC4E8D0}" destId="{9506274B-36E6-4337-90E1-EA0D71AAB1B4}" srcOrd="2" destOrd="0" presId="urn:microsoft.com/office/officeart/2005/8/layout/hierarchy4"/>
    <dgm:cxn modelId="{64137275-9802-4019-BF3E-45DFDC420234}" type="presParOf" srcId="{9506274B-36E6-4337-90E1-EA0D71AAB1B4}" destId="{CF9198DA-8C37-433B-AAC0-C96BD3B2E508}" srcOrd="0" destOrd="0" presId="urn:microsoft.com/office/officeart/2005/8/layout/hierarchy4"/>
    <dgm:cxn modelId="{F5E37E18-13D6-4E57-8259-7346AE02BDCB}" type="presParOf" srcId="{CF9198DA-8C37-433B-AAC0-C96BD3B2E508}" destId="{78B09D05-D268-46FA-AF9D-C532C9D73EA1}" srcOrd="0" destOrd="0" presId="urn:microsoft.com/office/officeart/2005/8/layout/hierarchy4"/>
    <dgm:cxn modelId="{8DC40A0B-C86A-489C-B39F-A47005BB9AB5}" type="presParOf" srcId="{CF9198DA-8C37-433B-AAC0-C96BD3B2E508}" destId="{81B52DAE-411F-41B6-90F6-865DA958F758}" srcOrd="1" destOrd="0" presId="urn:microsoft.com/office/officeart/2005/8/layout/hierarchy4"/>
    <dgm:cxn modelId="{6628350F-AF12-40F7-91DA-08ECDE187403}" type="presParOf" srcId="{9506274B-36E6-4337-90E1-EA0D71AAB1B4}" destId="{CDF71DB9-DACB-4824-8368-A64EBF2A9D9A}" srcOrd="1" destOrd="0" presId="urn:microsoft.com/office/officeart/2005/8/layout/hierarchy4"/>
    <dgm:cxn modelId="{0D10CFC3-A61D-4D63-A511-BE26C70BCA63}" type="presParOf" srcId="{9506274B-36E6-4337-90E1-EA0D71AAB1B4}" destId="{61CAABF3-8B30-4792-A3F2-2B642D2B82EA}" srcOrd="2" destOrd="0" presId="urn:microsoft.com/office/officeart/2005/8/layout/hierarchy4"/>
    <dgm:cxn modelId="{40841711-F42E-4926-B3A7-663F0B17EB65}" type="presParOf" srcId="{61CAABF3-8B30-4792-A3F2-2B642D2B82EA}" destId="{D0FA5B86-38C7-421A-9F90-970C0031E857}" srcOrd="0" destOrd="0" presId="urn:microsoft.com/office/officeart/2005/8/layout/hierarchy4"/>
    <dgm:cxn modelId="{9A5661F2-A7A8-40BF-8DEB-F8B66A85A9B4}" type="presParOf" srcId="{61CAABF3-8B30-4792-A3F2-2B642D2B82EA}" destId="{1BCD5B62-6DD1-4A70-ACC0-CCBCDBA51E17}" srcOrd="1" destOrd="0" presId="urn:microsoft.com/office/officeart/2005/8/layout/hierarchy4"/>
    <dgm:cxn modelId="{BF508255-1F0A-4BAC-B298-EB21809DAA8B}" type="presParOf" srcId="{9506274B-36E6-4337-90E1-EA0D71AAB1B4}" destId="{4D1E7A61-5794-4E48-A4C2-ED7C49A84A1E}" srcOrd="3" destOrd="0" presId="urn:microsoft.com/office/officeart/2005/8/layout/hierarchy4"/>
    <dgm:cxn modelId="{F512AC51-3EDB-426B-BDED-C1E095685DB9}" type="presParOf" srcId="{9506274B-36E6-4337-90E1-EA0D71AAB1B4}" destId="{9110119B-8BE3-4A80-BA75-3104CFE184BD}" srcOrd="4" destOrd="0" presId="urn:microsoft.com/office/officeart/2005/8/layout/hierarchy4"/>
    <dgm:cxn modelId="{900276D1-4E7B-4118-A126-C9D01194E38C}" type="presParOf" srcId="{9110119B-8BE3-4A80-BA75-3104CFE184BD}" destId="{CE32255D-3812-4921-90AB-B9117822C1FB}" srcOrd="0" destOrd="0" presId="urn:microsoft.com/office/officeart/2005/8/layout/hierarchy4"/>
    <dgm:cxn modelId="{FF421CDD-65E7-4389-837B-CD4FCF036A9E}" type="presParOf" srcId="{9110119B-8BE3-4A80-BA75-3104CFE184BD}" destId="{D3B9C806-7518-44FE-BB1E-D75B91F14717}" srcOrd="1" destOrd="0" presId="urn:microsoft.com/office/officeart/2005/8/layout/hierarchy4"/>
    <dgm:cxn modelId="{29B39C62-A8E1-4EDF-9D41-0981BEED3978}" type="presParOf" srcId="{FE8FDC4C-A883-4D06-ACA4-341E8D428B41}" destId="{AF891DEC-B216-4F2C-A8F3-2118897CF8C2}" srcOrd="1" destOrd="0" presId="urn:microsoft.com/office/officeart/2005/8/layout/hierarchy4"/>
    <dgm:cxn modelId="{AEE1F442-E6D4-4B52-8955-DF552195187F}" type="presParOf" srcId="{FE8FDC4C-A883-4D06-ACA4-341E8D428B41}" destId="{465D47D6-89F2-4DD0-B1CD-04FE80C08A80}" srcOrd="2" destOrd="0" presId="urn:microsoft.com/office/officeart/2005/8/layout/hierarchy4"/>
    <dgm:cxn modelId="{FF36E993-8533-4DA6-BD63-950575A97BDE}" type="presParOf" srcId="{465D47D6-89F2-4DD0-B1CD-04FE80C08A80}" destId="{2D569D7B-0ECD-42D4-BEE8-5EDA41022640}" srcOrd="0" destOrd="0" presId="urn:microsoft.com/office/officeart/2005/8/layout/hierarchy4"/>
    <dgm:cxn modelId="{1C4EAAE2-84D7-47F5-88E6-825F08781387}" type="presParOf" srcId="{465D47D6-89F2-4DD0-B1CD-04FE80C08A80}" destId="{6519A405-FCD3-4F74-90E4-A0032CC2BB91}" srcOrd="1" destOrd="0" presId="urn:microsoft.com/office/officeart/2005/8/layout/hierarchy4"/>
    <dgm:cxn modelId="{30E8297C-FD3A-4EE8-A944-ABDA8B0F8F0F}" type="presParOf" srcId="{465D47D6-89F2-4DD0-B1CD-04FE80C08A80}" destId="{6E5C1039-7B57-4911-904F-87CE85316116}" srcOrd="2" destOrd="0" presId="urn:microsoft.com/office/officeart/2005/8/layout/hierarchy4"/>
    <dgm:cxn modelId="{4DA6D574-78B0-4131-AA27-CAC397DBAD0B}" type="presParOf" srcId="{6E5C1039-7B57-4911-904F-87CE85316116}" destId="{9EE8CA8A-D01D-4DDB-B5FA-76287EFEAE6B}" srcOrd="0" destOrd="0" presId="urn:microsoft.com/office/officeart/2005/8/layout/hierarchy4"/>
    <dgm:cxn modelId="{A34EFDE2-FED4-404F-A436-FF07283A5ED1}" type="presParOf" srcId="{9EE8CA8A-D01D-4DDB-B5FA-76287EFEAE6B}" destId="{09EB208C-C4FF-4DBC-A962-86394DAE70BB}" srcOrd="0" destOrd="0" presId="urn:microsoft.com/office/officeart/2005/8/layout/hierarchy4"/>
    <dgm:cxn modelId="{86CBA0AE-6AAE-45A6-9147-158C7A719519}" type="presParOf" srcId="{9EE8CA8A-D01D-4DDB-B5FA-76287EFEAE6B}" destId="{ACD34FA0-FBF4-4E42-8D65-F8BBEE6ABE65}" srcOrd="1" destOrd="0" presId="urn:microsoft.com/office/officeart/2005/8/layout/hierarchy4"/>
    <dgm:cxn modelId="{9FFCC851-D24C-47DD-81C2-69B428E09114}" type="presParOf" srcId="{9EE8CA8A-D01D-4DDB-B5FA-76287EFEAE6B}" destId="{DE836D66-C192-4CE5-BBF1-8266CCB8CAD2}" srcOrd="2" destOrd="0" presId="urn:microsoft.com/office/officeart/2005/8/layout/hierarchy4"/>
    <dgm:cxn modelId="{C314725B-DE76-4B65-9AEC-27F203AB7DCB}" type="presParOf" srcId="{DE836D66-C192-4CE5-BBF1-8266CCB8CAD2}" destId="{E08C9D72-5C35-4D90-B581-620DD3B2C75C}" srcOrd="0" destOrd="0" presId="urn:microsoft.com/office/officeart/2005/8/layout/hierarchy4"/>
    <dgm:cxn modelId="{7A6362CC-44C5-4CE6-AAFC-495C3F32930A}" type="presParOf" srcId="{E08C9D72-5C35-4D90-B581-620DD3B2C75C}" destId="{931D02D5-F26A-4355-99E3-477ED70430D0}" srcOrd="0" destOrd="0" presId="urn:microsoft.com/office/officeart/2005/8/layout/hierarchy4"/>
    <dgm:cxn modelId="{84907740-3A22-4433-A170-123554B2EE0F}" type="presParOf" srcId="{E08C9D72-5C35-4D90-B581-620DD3B2C75C}" destId="{47768F76-7C76-496F-8A68-5DB90E4B5D47}" srcOrd="1" destOrd="0" presId="urn:microsoft.com/office/officeart/2005/8/layout/hierarchy4"/>
    <dgm:cxn modelId="{1F136692-3654-4B1B-BC1E-0F8452A80691}" type="presParOf" srcId="{E08C9D72-5C35-4D90-B581-620DD3B2C75C}" destId="{DBA35836-224A-4051-A1B4-DE658068F79D}" srcOrd="2" destOrd="0" presId="urn:microsoft.com/office/officeart/2005/8/layout/hierarchy4"/>
    <dgm:cxn modelId="{F534AA70-DF47-4792-AB96-FFD64C3EBC9E}" type="presParOf" srcId="{DBA35836-224A-4051-A1B4-DE658068F79D}" destId="{DB215B04-70DA-4B37-B0EF-623F0334824D}" srcOrd="0" destOrd="0" presId="urn:microsoft.com/office/officeart/2005/8/layout/hierarchy4"/>
    <dgm:cxn modelId="{1E00EB0F-910E-473A-B3D0-1A675A2D6F09}" type="presParOf" srcId="{DB215B04-70DA-4B37-B0EF-623F0334824D}" destId="{B59B62CA-CD93-4100-8DB9-2CD5153F63DA}" srcOrd="0" destOrd="0" presId="urn:microsoft.com/office/officeart/2005/8/layout/hierarchy4"/>
    <dgm:cxn modelId="{0E615082-A76E-4264-B62A-188763E6B97F}" type="presParOf" srcId="{DB215B04-70DA-4B37-B0EF-623F0334824D}" destId="{FCE1F306-6B86-40E4-B3F5-16A298B0618C}" srcOrd="1" destOrd="0" presId="urn:microsoft.com/office/officeart/2005/8/layout/hierarchy4"/>
    <dgm:cxn modelId="{273DCBC6-1D59-4B52-835E-02C2734A91E7}" type="presParOf" srcId="{FE8FDC4C-A883-4D06-ACA4-341E8D428B41}" destId="{188D470A-C1C7-41C2-BF67-CA67317E75C3}" srcOrd="3" destOrd="0" presId="urn:microsoft.com/office/officeart/2005/8/layout/hierarchy4"/>
    <dgm:cxn modelId="{76FDA4A2-A97E-46C6-B42D-657A9576326C}" type="presParOf" srcId="{FE8FDC4C-A883-4D06-ACA4-341E8D428B41}" destId="{7048BC4B-B44F-4D7A-A824-F40E5E1883FC}" srcOrd="4" destOrd="0" presId="urn:microsoft.com/office/officeart/2005/8/layout/hierarchy4"/>
    <dgm:cxn modelId="{54CD5551-3C86-45AF-B1AD-F87F9156525B}" type="presParOf" srcId="{7048BC4B-B44F-4D7A-A824-F40E5E1883FC}" destId="{D493E49A-9A29-4476-9F43-E2348A622E97}" srcOrd="0" destOrd="0" presId="urn:microsoft.com/office/officeart/2005/8/layout/hierarchy4"/>
    <dgm:cxn modelId="{931CDE46-B2EA-4B42-B32D-AC4BE22F590F}" type="presParOf" srcId="{7048BC4B-B44F-4D7A-A824-F40E5E1883FC}" destId="{52178E41-4690-48B9-8960-248A2588D55E}"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6E0B56-F5F7-46CA-806E-51175ACCD1C9}" type="doc">
      <dgm:prSet loTypeId="urn:microsoft.com/office/officeart/2005/8/layout/process2" loCatId="process" qsTypeId="urn:microsoft.com/office/officeart/2005/8/quickstyle/3d5" qsCatId="3D" csTypeId="urn:microsoft.com/office/officeart/2005/8/colors/accent5_3" csCatId="accent5" phldr="1"/>
      <dgm:spPr/>
    </dgm:pt>
    <dgm:pt modelId="{4A8541A6-E279-4A3E-93F6-01A3A1402A93}">
      <dgm:prSet phldrT="[Text]"/>
      <dgm:spPr/>
      <dgm:t>
        <a:bodyPr/>
        <a:lstStyle/>
        <a:p>
          <a:r>
            <a:rPr lang="en-US" b="1" dirty="0" smtClean="0">
              <a:solidFill>
                <a:schemeClr val="tx1"/>
              </a:solidFill>
            </a:rPr>
            <a:t>Sales Representatives</a:t>
          </a:r>
          <a:endParaRPr lang="en-US" b="1" dirty="0">
            <a:solidFill>
              <a:schemeClr val="tx1"/>
            </a:solidFill>
          </a:endParaRPr>
        </a:p>
      </dgm:t>
    </dgm:pt>
    <dgm:pt modelId="{CF87EB66-566A-4AEA-BFAC-E74889F4365B}" type="parTrans" cxnId="{1A164E92-05C1-4352-8925-876BDF801FA7}">
      <dgm:prSet/>
      <dgm:spPr/>
      <dgm:t>
        <a:bodyPr/>
        <a:lstStyle/>
        <a:p>
          <a:endParaRPr lang="en-US"/>
        </a:p>
      </dgm:t>
    </dgm:pt>
    <dgm:pt modelId="{F95886FC-37D2-4192-8321-91D51C638DC8}" type="sibTrans" cxnId="{1A164E92-05C1-4352-8925-876BDF801FA7}">
      <dgm:prSet/>
      <dgm:spPr/>
      <dgm:t>
        <a:bodyPr/>
        <a:lstStyle/>
        <a:p>
          <a:endParaRPr lang="en-US"/>
        </a:p>
      </dgm:t>
    </dgm:pt>
    <dgm:pt modelId="{A353EB58-AE23-4DA4-A126-C3F316082488}">
      <dgm:prSet phldrT="[Text]"/>
      <dgm:spPr/>
      <dgm:t>
        <a:bodyPr/>
        <a:lstStyle/>
        <a:p>
          <a:r>
            <a:rPr lang="en-US" b="1" dirty="0" smtClean="0">
              <a:solidFill>
                <a:schemeClr val="tx1"/>
              </a:solidFill>
            </a:rPr>
            <a:t>Network Integrators &amp; ISV’s</a:t>
          </a:r>
          <a:endParaRPr lang="en-US" b="1" dirty="0">
            <a:solidFill>
              <a:schemeClr val="tx1"/>
            </a:solidFill>
          </a:endParaRPr>
        </a:p>
      </dgm:t>
    </dgm:pt>
    <dgm:pt modelId="{C7AB2FD8-96F9-4FE3-9DC6-53614B89937B}" type="parTrans" cxnId="{F1A9FEA9-A93B-4C5D-A005-D99A979FA581}">
      <dgm:prSet/>
      <dgm:spPr/>
      <dgm:t>
        <a:bodyPr/>
        <a:lstStyle/>
        <a:p>
          <a:endParaRPr lang="en-US"/>
        </a:p>
      </dgm:t>
    </dgm:pt>
    <dgm:pt modelId="{290A5EE3-38B4-410E-8896-6B9F9902B6AC}" type="sibTrans" cxnId="{F1A9FEA9-A93B-4C5D-A005-D99A979FA581}">
      <dgm:prSet/>
      <dgm:spPr/>
      <dgm:t>
        <a:bodyPr/>
        <a:lstStyle/>
        <a:p>
          <a:endParaRPr lang="en-US"/>
        </a:p>
      </dgm:t>
    </dgm:pt>
    <dgm:pt modelId="{A9F044B9-8296-460E-B04D-F388BEADE84C}">
      <dgm:prSet phldrT="[Text]"/>
      <dgm:spPr/>
      <dgm:t>
        <a:bodyPr/>
        <a:lstStyle/>
        <a:p>
          <a:r>
            <a:rPr lang="en-US" b="1" dirty="0" smtClean="0">
              <a:solidFill>
                <a:schemeClr val="tx1"/>
              </a:solidFill>
            </a:rPr>
            <a:t>Internet</a:t>
          </a:r>
          <a:endParaRPr lang="en-US" b="1" dirty="0">
            <a:solidFill>
              <a:schemeClr val="tx1"/>
            </a:solidFill>
          </a:endParaRPr>
        </a:p>
      </dgm:t>
    </dgm:pt>
    <dgm:pt modelId="{67B7A1CE-A54E-4A6D-BDFD-BD78C424D196}" type="parTrans" cxnId="{4923292C-17DC-4CCE-BF81-C7FE3AEB1B0C}">
      <dgm:prSet/>
      <dgm:spPr/>
      <dgm:t>
        <a:bodyPr/>
        <a:lstStyle/>
        <a:p>
          <a:endParaRPr lang="en-US"/>
        </a:p>
      </dgm:t>
    </dgm:pt>
    <dgm:pt modelId="{1067881B-8E7D-4F0B-97CD-656431D85856}" type="sibTrans" cxnId="{4923292C-17DC-4CCE-BF81-C7FE3AEB1B0C}">
      <dgm:prSet/>
      <dgm:spPr/>
      <dgm:t>
        <a:bodyPr/>
        <a:lstStyle/>
        <a:p>
          <a:endParaRPr lang="en-US"/>
        </a:p>
      </dgm:t>
    </dgm:pt>
    <dgm:pt modelId="{5637C8B8-0C76-4862-9046-3FA48EE4612E}" type="pres">
      <dgm:prSet presAssocID="{E96E0B56-F5F7-46CA-806E-51175ACCD1C9}" presName="linearFlow" presStyleCnt="0">
        <dgm:presLayoutVars>
          <dgm:resizeHandles val="exact"/>
        </dgm:presLayoutVars>
      </dgm:prSet>
      <dgm:spPr/>
    </dgm:pt>
    <dgm:pt modelId="{02EFAE10-F825-46AF-BFF4-0EEE728FACC2}" type="pres">
      <dgm:prSet presAssocID="{4A8541A6-E279-4A3E-93F6-01A3A1402A93}" presName="node" presStyleLbl="node1" presStyleIdx="0" presStyleCnt="3">
        <dgm:presLayoutVars>
          <dgm:bulletEnabled val="1"/>
        </dgm:presLayoutVars>
      </dgm:prSet>
      <dgm:spPr/>
      <dgm:t>
        <a:bodyPr/>
        <a:lstStyle/>
        <a:p>
          <a:endParaRPr lang="en-US"/>
        </a:p>
      </dgm:t>
    </dgm:pt>
    <dgm:pt modelId="{ECF54200-4CC8-4446-AD1E-EF1369FE598C}" type="pres">
      <dgm:prSet presAssocID="{F95886FC-37D2-4192-8321-91D51C638DC8}" presName="sibTrans" presStyleLbl="sibTrans2D1" presStyleIdx="0" presStyleCnt="2"/>
      <dgm:spPr/>
      <dgm:t>
        <a:bodyPr/>
        <a:lstStyle/>
        <a:p>
          <a:endParaRPr lang="en-US"/>
        </a:p>
      </dgm:t>
    </dgm:pt>
    <dgm:pt modelId="{0DB3F9CD-5CEA-46F7-8BBE-BEA383039C17}" type="pres">
      <dgm:prSet presAssocID="{F95886FC-37D2-4192-8321-91D51C638DC8}" presName="connectorText" presStyleLbl="sibTrans2D1" presStyleIdx="0" presStyleCnt="2"/>
      <dgm:spPr/>
      <dgm:t>
        <a:bodyPr/>
        <a:lstStyle/>
        <a:p>
          <a:endParaRPr lang="en-US"/>
        </a:p>
      </dgm:t>
    </dgm:pt>
    <dgm:pt modelId="{309FB538-0518-4AC5-A289-CDE043C7ADDC}" type="pres">
      <dgm:prSet presAssocID="{A353EB58-AE23-4DA4-A126-C3F316082488}" presName="node" presStyleLbl="node1" presStyleIdx="1" presStyleCnt="3">
        <dgm:presLayoutVars>
          <dgm:bulletEnabled val="1"/>
        </dgm:presLayoutVars>
      </dgm:prSet>
      <dgm:spPr/>
      <dgm:t>
        <a:bodyPr/>
        <a:lstStyle/>
        <a:p>
          <a:endParaRPr lang="en-US"/>
        </a:p>
      </dgm:t>
    </dgm:pt>
    <dgm:pt modelId="{A88DEE4D-5879-4443-9DFA-16AEB3E363D5}" type="pres">
      <dgm:prSet presAssocID="{290A5EE3-38B4-410E-8896-6B9F9902B6AC}" presName="sibTrans" presStyleLbl="sibTrans2D1" presStyleIdx="1" presStyleCnt="2"/>
      <dgm:spPr/>
      <dgm:t>
        <a:bodyPr/>
        <a:lstStyle/>
        <a:p>
          <a:endParaRPr lang="en-US"/>
        </a:p>
      </dgm:t>
    </dgm:pt>
    <dgm:pt modelId="{2B5D96BD-D0AA-4B9F-A71E-91B79F37055F}" type="pres">
      <dgm:prSet presAssocID="{290A5EE3-38B4-410E-8896-6B9F9902B6AC}" presName="connectorText" presStyleLbl="sibTrans2D1" presStyleIdx="1" presStyleCnt="2"/>
      <dgm:spPr/>
      <dgm:t>
        <a:bodyPr/>
        <a:lstStyle/>
        <a:p>
          <a:endParaRPr lang="en-US"/>
        </a:p>
      </dgm:t>
    </dgm:pt>
    <dgm:pt modelId="{2577C407-4C80-4C88-B7A2-F91AD3AA6195}" type="pres">
      <dgm:prSet presAssocID="{A9F044B9-8296-460E-B04D-F388BEADE84C}" presName="node" presStyleLbl="node1" presStyleIdx="2" presStyleCnt="3">
        <dgm:presLayoutVars>
          <dgm:bulletEnabled val="1"/>
        </dgm:presLayoutVars>
      </dgm:prSet>
      <dgm:spPr/>
      <dgm:t>
        <a:bodyPr/>
        <a:lstStyle/>
        <a:p>
          <a:endParaRPr lang="en-US"/>
        </a:p>
      </dgm:t>
    </dgm:pt>
  </dgm:ptLst>
  <dgm:cxnLst>
    <dgm:cxn modelId="{5B478ACB-2D50-4621-8D36-2BCEB8101A98}" type="presOf" srcId="{4A8541A6-E279-4A3E-93F6-01A3A1402A93}" destId="{02EFAE10-F825-46AF-BFF4-0EEE728FACC2}" srcOrd="0" destOrd="0" presId="urn:microsoft.com/office/officeart/2005/8/layout/process2"/>
    <dgm:cxn modelId="{A92F55E3-F66F-421F-A6E7-B18A9FF0C6E5}" type="presOf" srcId="{290A5EE3-38B4-410E-8896-6B9F9902B6AC}" destId="{A88DEE4D-5879-4443-9DFA-16AEB3E363D5}" srcOrd="0" destOrd="0" presId="urn:microsoft.com/office/officeart/2005/8/layout/process2"/>
    <dgm:cxn modelId="{2204D1F6-7021-467F-8658-08CB891AA5A9}" type="presOf" srcId="{E96E0B56-F5F7-46CA-806E-51175ACCD1C9}" destId="{5637C8B8-0C76-4862-9046-3FA48EE4612E}" srcOrd="0" destOrd="0" presId="urn:microsoft.com/office/officeart/2005/8/layout/process2"/>
    <dgm:cxn modelId="{1A164E92-05C1-4352-8925-876BDF801FA7}" srcId="{E96E0B56-F5F7-46CA-806E-51175ACCD1C9}" destId="{4A8541A6-E279-4A3E-93F6-01A3A1402A93}" srcOrd="0" destOrd="0" parTransId="{CF87EB66-566A-4AEA-BFAC-E74889F4365B}" sibTransId="{F95886FC-37D2-4192-8321-91D51C638DC8}"/>
    <dgm:cxn modelId="{FA53078D-490A-4A47-A28C-427FD3C5BAE4}" type="presOf" srcId="{F95886FC-37D2-4192-8321-91D51C638DC8}" destId="{ECF54200-4CC8-4446-AD1E-EF1369FE598C}" srcOrd="0" destOrd="0" presId="urn:microsoft.com/office/officeart/2005/8/layout/process2"/>
    <dgm:cxn modelId="{474F0C89-14CF-4439-993C-74E49281833F}" type="presOf" srcId="{A353EB58-AE23-4DA4-A126-C3F316082488}" destId="{309FB538-0518-4AC5-A289-CDE043C7ADDC}" srcOrd="0" destOrd="0" presId="urn:microsoft.com/office/officeart/2005/8/layout/process2"/>
    <dgm:cxn modelId="{4C76B123-DD22-4053-BD96-6B9AA5FF243E}" type="presOf" srcId="{290A5EE3-38B4-410E-8896-6B9F9902B6AC}" destId="{2B5D96BD-D0AA-4B9F-A71E-91B79F37055F}" srcOrd="1" destOrd="0" presId="urn:microsoft.com/office/officeart/2005/8/layout/process2"/>
    <dgm:cxn modelId="{21941E13-9BA0-4C67-85B6-5F3862F222B4}" type="presOf" srcId="{A9F044B9-8296-460E-B04D-F388BEADE84C}" destId="{2577C407-4C80-4C88-B7A2-F91AD3AA6195}" srcOrd="0" destOrd="0" presId="urn:microsoft.com/office/officeart/2005/8/layout/process2"/>
    <dgm:cxn modelId="{64788DA7-0E8B-4FAB-9137-C502FBFA81B1}" type="presOf" srcId="{F95886FC-37D2-4192-8321-91D51C638DC8}" destId="{0DB3F9CD-5CEA-46F7-8BBE-BEA383039C17}" srcOrd="1" destOrd="0" presId="urn:microsoft.com/office/officeart/2005/8/layout/process2"/>
    <dgm:cxn modelId="{F1A9FEA9-A93B-4C5D-A005-D99A979FA581}" srcId="{E96E0B56-F5F7-46CA-806E-51175ACCD1C9}" destId="{A353EB58-AE23-4DA4-A126-C3F316082488}" srcOrd="1" destOrd="0" parTransId="{C7AB2FD8-96F9-4FE3-9DC6-53614B89937B}" sibTransId="{290A5EE3-38B4-410E-8896-6B9F9902B6AC}"/>
    <dgm:cxn modelId="{4923292C-17DC-4CCE-BF81-C7FE3AEB1B0C}" srcId="{E96E0B56-F5F7-46CA-806E-51175ACCD1C9}" destId="{A9F044B9-8296-460E-B04D-F388BEADE84C}" srcOrd="2" destOrd="0" parTransId="{67B7A1CE-A54E-4A6D-BDFD-BD78C424D196}" sibTransId="{1067881B-8E7D-4F0B-97CD-656431D85856}"/>
    <dgm:cxn modelId="{D4225019-614B-4D3B-AB5D-F8E108324785}" type="presParOf" srcId="{5637C8B8-0C76-4862-9046-3FA48EE4612E}" destId="{02EFAE10-F825-46AF-BFF4-0EEE728FACC2}" srcOrd="0" destOrd="0" presId="urn:microsoft.com/office/officeart/2005/8/layout/process2"/>
    <dgm:cxn modelId="{601FB930-ADCC-42AE-8AF5-F8D7A2AEE052}" type="presParOf" srcId="{5637C8B8-0C76-4862-9046-3FA48EE4612E}" destId="{ECF54200-4CC8-4446-AD1E-EF1369FE598C}" srcOrd="1" destOrd="0" presId="urn:microsoft.com/office/officeart/2005/8/layout/process2"/>
    <dgm:cxn modelId="{8DD72E93-2502-49C5-ADDE-F90F2BD06730}" type="presParOf" srcId="{ECF54200-4CC8-4446-AD1E-EF1369FE598C}" destId="{0DB3F9CD-5CEA-46F7-8BBE-BEA383039C17}" srcOrd="0" destOrd="0" presId="urn:microsoft.com/office/officeart/2005/8/layout/process2"/>
    <dgm:cxn modelId="{D8DBC820-2BEA-477D-99D1-5510678C89B4}" type="presParOf" srcId="{5637C8B8-0C76-4862-9046-3FA48EE4612E}" destId="{309FB538-0518-4AC5-A289-CDE043C7ADDC}" srcOrd="2" destOrd="0" presId="urn:microsoft.com/office/officeart/2005/8/layout/process2"/>
    <dgm:cxn modelId="{77A42798-A67A-437D-833C-62EC0E9BEADD}" type="presParOf" srcId="{5637C8B8-0C76-4862-9046-3FA48EE4612E}" destId="{A88DEE4D-5879-4443-9DFA-16AEB3E363D5}" srcOrd="3" destOrd="0" presId="urn:microsoft.com/office/officeart/2005/8/layout/process2"/>
    <dgm:cxn modelId="{5EC3B2E3-4F22-4182-A306-B28CBF3CB576}" type="presParOf" srcId="{A88DEE4D-5879-4443-9DFA-16AEB3E363D5}" destId="{2B5D96BD-D0AA-4B9F-A71E-91B79F37055F}" srcOrd="0" destOrd="0" presId="urn:microsoft.com/office/officeart/2005/8/layout/process2"/>
    <dgm:cxn modelId="{94D77C62-5033-4652-B56F-FCDBC8018CD7}" type="presParOf" srcId="{5637C8B8-0C76-4862-9046-3FA48EE4612E}" destId="{2577C407-4C80-4C88-B7A2-F91AD3AA6195}" srcOrd="4"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F9BBC5-92A2-431F-A8FB-2E6B774FC29A}" type="doc">
      <dgm:prSet loTypeId="urn:microsoft.com/office/officeart/2005/8/layout/equation1" loCatId="process" qsTypeId="urn:microsoft.com/office/officeart/2005/8/quickstyle/simple5" qsCatId="simple" csTypeId="urn:microsoft.com/office/officeart/2005/8/colors/colorful5" csCatId="colorful" phldr="1"/>
      <dgm:spPr/>
    </dgm:pt>
    <dgm:pt modelId="{C7D2F460-C4AC-4B51-86F0-2FCA0088095A}">
      <dgm:prSet phldrT="[Text]" custT="1"/>
      <dgm:spPr/>
      <dgm:t>
        <a:bodyPr/>
        <a:lstStyle/>
        <a:p>
          <a:r>
            <a:rPr lang="en-US" sz="2000" b="1" dirty="0"/>
            <a:t>Ads from free trial version</a:t>
          </a:r>
        </a:p>
      </dgm:t>
    </dgm:pt>
    <dgm:pt modelId="{A2562B40-6367-4B61-879F-17C7CB46F4B1}" type="parTrans" cxnId="{D6070551-2999-410B-8B7E-73D6D83AC428}">
      <dgm:prSet/>
      <dgm:spPr/>
      <dgm:t>
        <a:bodyPr/>
        <a:lstStyle/>
        <a:p>
          <a:endParaRPr lang="en-US"/>
        </a:p>
      </dgm:t>
    </dgm:pt>
    <dgm:pt modelId="{C151AE38-6660-4903-B06D-9F2F88CD8FAF}" type="sibTrans" cxnId="{D6070551-2999-410B-8B7E-73D6D83AC428}">
      <dgm:prSet/>
      <dgm:spPr/>
      <dgm:t>
        <a:bodyPr/>
        <a:lstStyle/>
        <a:p>
          <a:endParaRPr lang="en-US"/>
        </a:p>
      </dgm:t>
    </dgm:pt>
    <dgm:pt modelId="{B2C5BFF7-53FD-4BE1-B531-E51C79BB3BD6}">
      <dgm:prSet phldrT="[Text]" custT="1"/>
      <dgm:spPr/>
      <dgm:t>
        <a:bodyPr/>
        <a:lstStyle/>
        <a:p>
          <a:r>
            <a:rPr lang="en-US" sz="2000" b="1" dirty="0"/>
            <a:t>Add-on features</a:t>
          </a:r>
        </a:p>
      </dgm:t>
    </dgm:pt>
    <dgm:pt modelId="{048D4468-4910-476F-9EF2-85D9F9BE7974}" type="parTrans" cxnId="{7EFABE65-8DCC-4C35-8801-08720A65FC8D}">
      <dgm:prSet/>
      <dgm:spPr/>
      <dgm:t>
        <a:bodyPr/>
        <a:lstStyle/>
        <a:p>
          <a:endParaRPr lang="en-US"/>
        </a:p>
      </dgm:t>
    </dgm:pt>
    <dgm:pt modelId="{0711A018-CE99-4A54-907E-B75C64A49AB0}" type="sibTrans" cxnId="{7EFABE65-8DCC-4C35-8801-08720A65FC8D}">
      <dgm:prSet/>
      <dgm:spPr/>
      <dgm:t>
        <a:bodyPr/>
        <a:lstStyle/>
        <a:p>
          <a:endParaRPr lang="en-US"/>
        </a:p>
      </dgm:t>
    </dgm:pt>
    <dgm:pt modelId="{F17C48EE-47D3-4110-B724-5AE567D3B32D}">
      <dgm:prSet phldrT="[Text]" custT="1"/>
      <dgm:spPr/>
      <dgm:t>
        <a:bodyPr/>
        <a:lstStyle/>
        <a:p>
          <a:r>
            <a:rPr lang="en-US" sz="4400" dirty="0"/>
            <a:t>$$$</a:t>
          </a:r>
        </a:p>
      </dgm:t>
    </dgm:pt>
    <dgm:pt modelId="{FD33ED87-56D0-4A25-A32C-9797D2A32C40}" type="parTrans" cxnId="{EE018C0C-6338-4944-A7A4-23AC69C1A107}">
      <dgm:prSet/>
      <dgm:spPr/>
      <dgm:t>
        <a:bodyPr/>
        <a:lstStyle/>
        <a:p>
          <a:endParaRPr lang="en-US"/>
        </a:p>
      </dgm:t>
    </dgm:pt>
    <dgm:pt modelId="{2AB2CF39-41B2-4CBF-B73E-AB58DCDFDD55}" type="sibTrans" cxnId="{EE018C0C-6338-4944-A7A4-23AC69C1A107}">
      <dgm:prSet/>
      <dgm:spPr/>
      <dgm:t>
        <a:bodyPr/>
        <a:lstStyle/>
        <a:p>
          <a:endParaRPr lang="en-US"/>
        </a:p>
      </dgm:t>
    </dgm:pt>
    <dgm:pt modelId="{8A42F888-FBEB-4468-97B3-01E5B2555A9D}">
      <dgm:prSet custT="1"/>
      <dgm:spPr/>
      <dgm:t>
        <a:bodyPr/>
        <a:lstStyle/>
        <a:p>
          <a:r>
            <a:rPr lang="en-US" sz="1800" b="1" dirty="0"/>
            <a:t>Tier Packages</a:t>
          </a:r>
        </a:p>
      </dgm:t>
    </dgm:pt>
    <dgm:pt modelId="{860543AC-A047-4759-9E84-B3016899344E}" type="parTrans" cxnId="{5E8F4FD9-8166-43C5-90C7-C6D3FC2D7DF2}">
      <dgm:prSet/>
      <dgm:spPr/>
      <dgm:t>
        <a:bodyPr/>
        <a:lstStyle/>
        <a:p>
          <a:endParaRPr lang="en-US"/>
        </a:p>
      </dgm:t>
    </dgm:pt>
    <dgm:pt modelId="{6E5DD4B0-4C6D-4D08-85F0-BC76D728A7EC}" type="sibTrans" cxnId="{5E8F4FD9-8166-43C5-90C7-C6D3FC2D7DF2}">
      <dgm:prSet/>
      <dgm:spPr/>
      <dgm:t>
        <a:bodyPr/>
        <a:lstStyle/>
        <a:p>
          <a:endParaRPr lang="en-US"/>
        </a:p>
      </dgm:t>
    </dgm:pt>
    <dgm:pt modelId="{D0831864-7B19-436D-B2FF-E0169A5B5C7C}" type="pres">
      <dgm:prSet presAssocID="{05F9BBC5-92A2-431F-A8FB-2E6B774FC29A}" presName="linearFlow" presStyleCnt="0">
        <dgm:presLayoutVars>
          <dgm:dir/>
          <dgm:resizeHandles val="exact"/>
        </dgm:presLayoutVars>
      </dgm:prSet>
      <dgm:spPr/>
    </dgm:pt>
    <dgm:pt modelId="{15384C51-4E7F-4165-A913-7FEEE717121C}" type="pres">
      <dgm:prSet presAssocID="{C7D2F460-C4AC-4B51-86F0-2FCA0088095A}" presName="node" presStyleLbl="node1" presStyleIdx="0" presStyleCnt="4">
        <dgm:presLayoutVars>
          <dgm:bulletEnabled val="1"/>
        </dgm:presLayoutVars>
      </dgm:prSet>
      <dgm:spPr/>
      <dgm:t>
        <a:bodyPr/>
        <a:lstStyle/>
        <a:p>
          <a:endParaRPr lang="en-US"/>
        </a:p>
      </dgm:t>
    </dgm:pt>
    <dgm:pt modelId="{624F0203-BB03-4F11-8BD8-C7A74CA9EEC0}" type="pres">
      <dgm:prSet presAssocID="{C151AE38-6660-4903-B06D-9F2F88CD8FAF}" presName="spacerL" presStyleCnt="0"/>
      <dgm:spPr/>
    </dgm:pt>
    <dgm:pt modelId="{289DD7F3-D7F1-4D3A-99A0-661C180FF25D}" type="pres">
      <dgm:prSet presAssocID="{C151AE38-6660-4903-B06D-9F2F88CD8FAF}" presName="sibTrans" presStyleLbl="sibTrans2D1" presStyleIdx="0" presStyleCnt="3"/>
      <dgm:spPr/>
      <dgm:t>
        <a:bodyPr/>
        <a:lstStyle/>
        <a:p>
          <a:endParaRPr lang="en-US"/>
        </a:p>
      </dgm:t>
    </dgm:pt>
    <dgm:pt modelId="{8C5681A5-1228-433E-BBBD-999F91465458}" type="pres">
      <dgm:prSet presAssocID="{C151AE38-6660-4903-B06D-9F2F88CD8FAF}" presName="spacerR" presStyleCnt="0"/>
      <dgm:spPr/>
    </dgm:pt>
    <dgm:pt modelId="{D102E4D1-A50E-4D80-9061-F5D4CF66F749}" type="pres">
      <dgm:prSet presAssocID="{B2C5BFF7-53FD-4BE1-B531-E51C79BB3BD6}" presName="node" presStyleLbl="node1" presStyleIdx="1" presStyleCnt="4">
        <dgm:presLayoutVars>
          <dgm:bulletEnabled val="1"/>
        </dgm:presLayoutVars>
      </dgm:prSet>
      <dgm:spPr/>
      <dgm:t>
        <a:bodyPr/>
        <a:lstStyle/>
        <a:p>
          <a:endParaRPr lang="en-US"/>
        </a:p>
      </dgm:t>
    </dgm:pt>
    <dgm:pt modelId="{C1CB2BF9-A5AB-4338-8B8E-68844F01E122}" type="pres">
      <dgm:prSet presAssocID="{0711A018-CE99-4A54-907E-B75C64A49AB0}" presName="spacerL" presStyleCnt="0"/>
      <dgm:spPr/>
    </dgm:pt>
    <dgm:pt modelId="{15B3920E-A118-4273-8066-C5326AE8A73E}" type="pres">
      <dgm:prSet presAssocID="{0711A018-CE99-4A54-907E-B75C64A49AB0}" presName="sibTrans" presStyleLbl="sibTrans2D1" presStyleIdx="1" presStyleCnt="3"/>
      <dgm:spPr/>
      <dgm:t>
        <a:bodyPr/>
        <a:lstStyle/>
        <a:p>
          <a:endParaRPr lang="en-US"/>
        </a:p>
      </dgm:t>
    </dgm:pt>
    <dgm:pt modelId="{D05F6020-DA17-4BDF-9DCF-BC99B201FBDE}" type="pres">
      <dgm:prSet presAssocID="{0711A018-CE99-4A54-907E-B75C64A49AB0}" presName="spacerR" presStyleCnt="0"/>
      <dgm:spPr/>
    </dgm:pt>
    <dgm:pt modelId="{1D0FA4D9-232E-4906-9CFB-B8BFA5D7BF63}" type="pres">
      <dgm:prSet presAssocID="{8A42F888-FBEB-4468-97B3-01E5B2555A9D}" presName="node" presStyleLbl="node1" presStyleIdx="2" presStyleCnt="4">
        <dgm:presLayoutVars>
          <dgm:bulletEnabled val="1"/>
        </dgm:presLayoutVars>
      </dgm:prSet>
      <dgm:spPr/>
      <dgm:t>
        <a:bodyPr/>
        <a:lstStyle/>
        <a:p>
          <a:endParaRPr lang="en-US"/>
        </a:p>
      </dgm:t>
    </dgm:pt>
    <dgm:pt modelId="{1E2B605F-F795-45C4-8020-CC122457FA6B}" type="pres">
      <dgm:prSet presAssocID="{6E5DD4B0-4C6D-4D08-85F0-BC76D728A7EC}" presName="spacerL" presStyleCnt="0"/>
      <dgm:spPr/>
    </dgm:pt>
    <dgm:pt modelId="{E3B4A8F9-3206-4A7F-8673-008D6284AEC7}" type="pres">
      <dgm:prSet presAssocID="{6E5DD4B0-4C6D-4D08-85F0-BC76D728A7EC}" presName="sibTrans" presStyleLbl="sibTrans2D1" presStyleIdx="2" presStyleCnt="3"/>
      <dgm:spPr/>
      <dgm:t>
        <a:bodyPr/>
        <a:lstStyle/>
        <a:p>
          <a:endParaRPr lang="en-US"/>
        </a:p>
      </dgm:t>
    </dgm:pt>
    <dgm:pt modelId="{99FED7DA-F576-479E-A288-34C1C6B5542F}" type="pres">
      <dgm:prSet presAssocID="{6E5DD4B0-4C6D-4D08-85F0-BC76D728A7EC}" presName="spacerR" presStyleCnt="0"/>
      <dgm:spPr/>
    </dgm:pt>
    <dgm:pt modelId="{4F9FD330-7217-47A8-A4D1-1E087F4D2866}" type="pres">
      <dgm:prSet presAssocID="{F17C48EE-47D3-4110-B724-5AE567D3B32D}" presName="node" presStyleLbl="node1" presStyleIdx="3" presStyleCnt="4">
        <dgm:presLayoutVars>
          <dgm:bulletEnabled val="1"/>
        </dgm:presLayoutVars>
      </dgm:prSet>
      <dgm:spPr/>
      <dgm:t>
        <a:bodyPr/>
        <a:lstStyle/>
        <a:p>
          <a:endParaRPr lang="en-US"/>
        </a:p>
      </dgm:t>
    </dgm:pt>
  </dgm:ptLst>
  <dgm:cxnLst>
    <dgm:cxn modelId="{D31ACEEA-6208-474D-8A6C-9844F909CC69}" type="presOf" srcId="{C7D2F460-C4AC-4B51-86F0-2FCA0088095A}" destId="{15384C51-4E7F-4165-A913-7FEEE717121C}" srcOrd="0" destOrd="0" presId="urn:microsoft.com/office/officeart/2005/8/layout/equation1"/>
    <dgm:cxn modelId="{68B453C4-BCCE-754D-A95F-4641931AF31C}" type="presOf" srcId="{8A42F888-FBEB-4468-97B3-01E5B2555A9D}" destId="{1D0FA4D9-232E-4906-9CFB-B8BFA5D7BF63}" srcOrd="0" destOrd="0" presId="urn:microsoft.com/office/officeart/2005/8/layout/equation1"/>
    <dgm:cxn modelId="{76EEED7F-8BA9-9740-BFE9-89C837B3B1FF}" type="presOf" srcId="{C151AE38-6660-4903-B06D-9F2F88CD8FAF}" destId="{289DD7F3-D7F1-4D3A-99A0-661C180FF25D}" srcOrd="0" destOrd="0" presId="urn:microsoft.com/office/officeart/2005/8/layout/equation1"/>
    <dgm:cxn modelId="{5E8F4FD9-8166-43C5-90C7-C6D3FC2D7DF2}" srcId="{05F9BBC5-92A2-431F-A8FB-2E6B774FC29A}" destId="{8A42F888-FBEB-4468-97B3-01E5B2555A9D}" srcOrd="2" destOrd="0" parTransId="{860543AC-A047-4759-9E84-B3016899344E}" sibTransId="{6E5DD4B0-4C6D-4D08-85F0-BC76D728A7EC}"/>
    <dgm:cxn modelId="{7EFABE65-8DCC-4C35-8801-08720A65FC8D}" srcId="{05F9BBC5-92A2-431F-A8FB-2E6B774FC29A}" destId="{B2C5BFF7-53FD-4BE1-B531-E51C79BB3BD6}" srcOrd="1" destOrd="0" parTransId="{048D4468-4910-476F-9EF2-85D9F9BE7974}" sibTransId="{0711A018-CE99-4A54-907E-B75C64A49AB0}"/>
    <dgm:cxn modelId="{263B0588-C7BB-7A40-9DA1-56FDB01ABDB2}" type="presOf" srcId="{0711A018-CE99-4A54-907E-B75C64A49AB0}" destId="{15B3920E-A118-4273-8066-C5326AE8A73E}" srcOrd="0" destOrd="0" presId="urn:microsoft.com/office/officeart/2005/8/layout/equation1"/>
    <dgm:cxn modelId="{D6070551-2999-410B-8B7E-73D6D83AC428}" srcId="{05F9BBC5-92A2-431F-A8FB-2E6B774FC29A}" destId="{C7D2F460-C4AC-4B51-86F0-2FCA0088095A}" srcOrd="0" destOrd="0" parTransId="{A2562B40-6367-4B61-879F-17C7CB46F4B1}" sibTransId="{C151AE38-6660-4903-B06D-9F2F88CD8FAF}"/>
    <dgm:cxn modelId="{EE018C0C-6338-4944-A7A4-23AC69C1A107}" srcId="{05F9BBC5-92A2-431F-A8FB-2E6B774FC29A}" destId="{F17C48EE-47D3-4110-B724-5AE567D3B32D}" srcOrd="3" destOrd="0" parTransId="{FD33ED87-56D0-4A25-A32C-9797D2A32C40}" sibTransId="{2AB2CF39-41B2-4CBF-B73E-AB58DCDFDD55}"/>
    <dgm:cxn modelId="{A4B3566B-A729-3943-B1B5-50F4F0B9F6DC}" type="presOf" srcId="{6E5DD4B0-4C6D-4D08-85F0-BC76D728A7EC}" destId="{E3B4A8F9-3206-4A7F-8673-008D6284AEC7}" srcOrd="0" destOrd="0" presId="urn:microsoft.com/office/officeart/2005/8/layout/equation1"/>
    <dgm:cxn modelId="{E1D77BB8-6A5B-0E41-80D8-967C6F08F7EE}" type="presOf" srcId="{05F9BBC5-92A2-431F-A8FB-2E6B774FC29A}" destId="{D0831864-7B19-436D-B2FF-E0169A5B5C7C}" srcOrd="0" destOrd="0" presId="urn:microsoft.com/office/officeart/2005/8/layout/equation1"/>
    <dgm:cxn modelId="{E489DF51-07BB-2F4C-9F79-2051E71D019D}" type="presOf" srcId="{B2C5BFF7-53FD-4BE1-B531-E51C79BB3BD6}" destId="{D102E4D1-A50E-4D80-9061-F5D4CF66F749}" srcOrd="0" destOrd="0" presId="urn:microsoft.com/office/officeart/2005/8/layout/equation1"/>
    <dgm:cxn modelId="{1BA1CB68-B902-8F4F-A066-E3B1B960A92D}" type="presOf" srcId="{F17C48EE-47D3-4110-B724-5AE567D3B32D}" destId="{4F9FD330-7217-47A8-A4D1-1E087F4D2866}" srcOrd="0" destOrd="0" presId="urn:microsoft.com/office/officeart/2005/8/layout/equation1"/>
    <dgm:cxn modelId="{4EABD933-2FDB-9142-9FE3-18FD74AC7DE1}" type="presParOf" srcId="{D0831864-7B19-436D-B2FF-E0169A5B5C7C}" destId="{15384C51-4E7F-4165-A913-7FEEE717121C}" srcOrd="0" destOrd="0" presId="urn:microsoft.com/office/officeart/2005/8/layout/equation1"/>
    <dgm:cxn modelId="{78D7C0D3-41E6-D442-8B9E-E2E391B0B22D}" type="presParOf" srcId="{D0831864-7B19-436D-B2FF-E0169A5B5C7C}" destId="{624F0203-BB03-4F11-8BD8-C7A74CA9EEC0}" srcOrd="1" destOrd="0" presId="urn:microsoft.com/office/officeart/2005/8/layout/equation1"/>
    <dgm:cxn modelId="{605BBEA2-0DF1-184A-8CB3-B79EC0DC63EC}" type="presParOf" srcId="{D0831864-7B19-436D-B2FF-E0169A5B5C7C}" destId="{289DD7F3-D7F1-4D3A-99A0-661C180FF25D}" srcOrd="2" destOrd="0" presId="urn:microsoft.com/office/officeart/2005/8/layout/equation1"/>
    <dgm:cxn modelId="{A789D77B-F779-0445-9359-4A08572ACDD5}" type="presParOf" srcId="{D0831864-7B19-436D-B2FF-E0169A5B5C7C}" destId="{8C5681A5-1228-433E-BBBD-999F91465458}" srcOrd="3" destOrd="0" presId="urn:microsoft.com/office/officeart/2005/8/layout/equation1"/>
    <dgm:cxn modelId="{F097FF71-5B18-DF40-842C-9D52777A6BA6}" type="presParOf" srcId="{D0831864-7B19-436D-B2FF-E0169A5B5C7C}" destId="{D102E4D1-A50E-4D80-9061-F5D4CF66F749}" srcOrd="4" destOrd="0" presId="urn:microsoft.com/office/officeart/2005/8/layout/equation1"/>
    <dgm:cxn modelId="{02D62CC7-EE72-E447-B8E5-A3BFCD2DA099}" type="presParOf" srcId="{D0831864-7B19-436D-B2FF-E0169A5B5C7C}" destId="{C1CB2BF9-A5AB-4338-8B8E-68844F01E122}" srcOrd="5" destOrd="0" presId="urn:microsoft.com/office/officeart/2005/8/layout/equation1"/>
    <dgm:cxn modelId="{64FF35AC-4D81-2348-BAF3-3717462D6786}" type="presParOf" srcId="{D0831864-7B19-436D-B2FF-E0169A5B5C7C}" destId="{15B3920E-A118-4273-8066-C5326AE8A73E}" srcOrd="6" destOrd="0" presId="urn:microsoft.com/office/officeart/2005/8/layout/equation1"/>
    <dgm:cxn modelId="{7FBC9703-81EA-CE45-80D3-37756DFD9744}" type="presParOf" srcId="{D0831864-7B19-436D-B2FF-E0169A5B5C7C}" destId="{D05F6020-DA17-4BDF-9DCF-BC99B201FBDE}" srcOrd="7" destOrd="0" presId="urn:microsoft.com/office/officeart/2005/8/layout/equation1"/>
    <dgm:cxn modelId="{ACE6C071-BD8E-C84B-80AD-7B29D62ED8B1}" type="presParOf" srcId="{D0831864-7B19-436D-B2FF-E0169A5B5C7C}" destId="{1D0FA4D9-232E-4906-9CFB-B8BFA5D7BF63}" srcOrd="8" destOrd="0" presId="urn:microsoft.com/office/officeart/2005/8/layout/equation1"/>
    <dgm:cxn modelId="{1C9B6CB6-E6B5-A642-8AFA-AE2439B6D934}" type="presParOf" srcId="{D0831864-7B19-436D-B2FF-E0169A5B5C7C}" destId="{1E2B605F-F795-45C4-8020-CC122457FA6B}" srcOrd="9" destOrd="0" presId="urn:microsoft.com/office/officeart/2005/8/layout/equation1"/>
    <dgm:cxn modelId="{5CA72410-62BE-F44A-99C1-7EB36928CF55}" type="presParOf" srcId="{D0831864-7B19-436D-B2FF-E0169A5B5C7C}" destId="{E3B4A8F9-3206-4A7F-8673-008D6284AEC7}" srcOrd="10" destOrd="0" presId="urn:microsoft.com/office/officeart/2005/8/layout/equation1"/>
    <dgm:cxn modelId="{613A51FC-7BAF-0C4A-BBAD-82ACE7E703BB}" type="presParOf" srcId="{D0831864-7B19-436D-B2FF-E0169A5B5C7C}" destId="{99FED7DA-F576-479E-A288-34C1C6B5542F}" srcOrd="11" destOrd="0" presId="urn:microsoft.com/office/officeart/2005/8/layout/equation1"/>
    <dgm:cxn modelId="{F83F0D27-25B1-9D4A-B4B2-6C4D8A0722E4}" type="presParOf" srcId="{D0831864-7B19-436D-B2FF-E0169A5B5C7C}" destId="{4F9FD330-7217-47A8-A4D1-1E087F4D2866}"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1940D5-12A1-42BE-8AA0-162F025C3767}" type="doc">
      <dgm:prSet loTypeId="urn:microsoft.com/office/officeart/2005/8/layout/radial4" loCatId="relationship" qsTypeId="urn:microsoft.com/office/officeart/2005/8/quickstyle/3d1" qsCatId="3D" csTypeId="urn:microsoft.com/office/officeart/2005/8/colors/accent1_2" csCatId="accent1" phldr="1"/>
      <dgm:spPr/>
      <dgm:t>
        <a:bodyPr/>
        <a:lstStyle/>
        <a:p>
          <a:endParaRPr lang="en-US"/>
        </a:p>
      </dgm:t>
    </dgm:pt>
    <dgm:pt modelId="{5A1DCFA1-F6EC-4C51-84E3-27060EE00B0D}">
      <dgm:prSet phldrT="[Text]"/>
      <dgm:spPr/>
      <dgm:t>
        <a:bodyPr/>
        <a:lstStyle/>
        <a:p>
          <a:r>
            <a:rPr lang="en-US" dirty="0" smtClean="0"/>
            <a:t>NOW</a:t>
          </a:r>
          <a:endParaRPr lang="en-US" dirty="0"/>
        </a:p>
      </dgm:t>
    </dgm:pt>
    <dgm:pt modelId="{C8790F62-5E00-43D5-A022-2B774B1A7E2F}" type="parTrans" cxnId="{78AD7905-B51B-47E7-B39B-E292283CD9CD}">
      <dgm:prSet/>
      <dgm:spPr/>
      <dgm:t>
        <a:bodyPr/>
        <a:lstStyle/>
        <a:p>
          <a:endParaRPr lang="en-US"/>
        </a:p>
      </dgm:t>
    </dgm:pt>
    <dgm:pt modelId="{DD11974A-ADC9-4FD6-8809-CB4F60F97F52}" type="sibTrans" cxnId="{78AD7905-B51B-47E7-B39B-E292283CD9CD}">
      <dgm:prSet/>
      <dgm:spPr/>
      <dgm:t>
        <a:bodyPr/>
        <a:lstStyle/>
        <a:p>
          <a:endParaRPr lang="en-US"/>
        </a:p>
      </dgm:t>
    </dgm:pt>
    <dgm:pt modelId="{E9604374-A721-413A-AF98-E45B4F7E0D62}">
      <dgm:prSet phldrT="[Text]"/>
      <dgm:spPr/>
      <dgm:t>
        <a:bodyPr/>
        <a:lstStyle/>
        <a:p>
          <a:r>
            <a:rPr lang="en-US" dirty="0" smtClean="0"/>
            <a:t>Notifications in Interface</a:t>
          </a:r>
          <a:endParaRPr lang="en-US" dirty="0"/>
        </a:p>
      </dgm:t>
    </dgm:pt>
    <dgm:pt modelId="{EAFF2E78-21E9-48C8-B3D9-462C80D4D78E}" type="parTrans" cxnId="{35FC5200-7592-4E2A-854F-6EF02D853278}">
      <dgm:prSet/>
      <dgm:spPr/>
      <dgm:t>
        <a:bodyPr/>
        <a:lstStyle/>
        <a:p>
          <a:endParaRPr lang="en-US"/>
        </a:p>
      </dgm:t>
    </dgm:pt>
    <dgm:pt modelId="{1F4CE2F4-BEB0-4F30-A764-13A61ADEF36F}" type="sibTrans" cxnId="{35FC5200-7592-4E2A-854F-6EF02D853278}">
      <dgm:prSet/>
      <dgm:spPr/>
      <dgm:t>
        <a:bodyPr/>
        <a:lstStyle/>
        <a:p>
          <a:endParaRPr lang="en-US"/>
        </a:p>
      </dgm:t>
    </dgm:pt>
    <dgm:pt modelId="{9217F0FB-E28A-4A68-AB68-2C4BAEC465F6}">
      <dgm:prSet phldrT="[Text]"/>
      <dgm:spPr/>
      <dgm:t>
        <a:bodyPr/>
        <a:lstStyle/>
        <a:p>
          <a:r>
            <a:rPr lang="en-US" dirty="0" smtClean="0"/>
            <a:t>Message Board</a:t>
          </a:r>
          <a:endParaRPr lang="en-US" dirty="0"/>
        </a:p>
      </dgm:t>
    </dgm:pt>
    <dgm:pt modelId="{9AB808FE-168A-4A5D-8E86-EC59B1A0106A}" type="parTrans" cxnId="{21A8920F-755B-454C-B986-1946AE7D7205}">
      <dgm:prSet/>
      <dgm:spPr/>
      <dgm:t>
        <a:bodyPr/>
        <a:lstStyle/>
        <a:p>
          <a:endParaRPr lang="en-US"/>
        </a:p>
      </dgm:t>
    </dgm:pt>
    <dgm:pt modelId="{11344A55-A091-4FB7-B606-5E4B81FFFF0A}" type="sibTrans" cxnId="{21A8920F-755B-454C-B986-1946AE7D7205}">
      <dgm:prSet/>
      <dgm:spPr/>
      <dgm:t>
        <a:bodyPr/>
        <a:lstStyle/>
        <a:p>
          <a:endParaRPr lang="en-US"/>
        </a:p>
      </dgm:t>
    </dgm:pt>
    <dgm:pt modelId="{968A2E1C-0646-4BBD-8AB6-96F3329F9E7A}">
      <dgm:prSet phldrT="[Text]"/>
      <dgm:spPr/>
      <dgm:t>
        <a:bodyPr/>
        <a:lstStyle/>
        <a:p>
          <a:r>
            <a:rPr lang="en-US" dirty="0" smtClean="0"/>
            <a:t>File Access Notifications</a:t>
          </a:r>
          <a:endParaRPr lang="en-US" dirty="0"/>
        </a:p>
      </dgm:t>
    </dgm:pt>
    <dgm:pt modelId="{8CC852EF-D9BC-4645-B607-794E0C471567}" type="parTrans" cxnId="{1D694F36-BA71-4C0C-B819-38367E3387B0}">
      <dgm:prSet/>
      <dgm:spPr/>
      <dgm:t>
        <a:bodyPr/>
        <a:lstStyle/>
        <a:p>
          <a:endParaRPr lang="en-US"/>
        </a:p>
      </dgm:t>
    </dgm:pt>
    <dgm:pt modelId="{547CFE4C-8CB8-42BC-9722-B370EA5CE382}" type="sibTrans" cxnId="{1D694F36-BA71-4C0C-B819-38367E3387B0}">
      <dgm:prSet/>
      <dgm:spPr/>
      <dgm:t>
        <a:bodyPr/>
        <a:lstStyle/>
        <a:p>
          <a:endParaRPr lang="en-US"/>
        </a:p>
      </dgm:t>
    </dgm:pt>
    <dgm:pt modelId="{103D6D74-39DB-4A08-B33C-A5FF265B6332}" type="pres">
      <dgm:prSet presAssocID="{0A1940D5-12A1-42BE-8AA0-162F025C3767}" presName="cycle" presStyleCnt="0">
        <dgm:presLayoutVars>
          <dgm:chMax val="1"/>
          <dgm:dir/>
          <dgm:animLvl val="ctr"/>
          <dgm:resizeHandles val="exact"/>
        </dgm:presLayoutVars>
      </dgm:prSet>
      <dgm:spPr/>
      <dgm:t>
        <a:bodyPr/>
        <a:lstStyle/>
        <a:p>
          <a:endParaRPr lang="en-US"/>
        </a:p>
      </dgm:t>
    </dgm:pt>
    <dgm:pt modelId="{C9B93F2F-6B9D-41CD-AB58-C1E01413F39C}" type="pres">
      <dgm:prSet presAssocID="{5A1DCFA1-F6EC-4C51-84E3-27060EE00B0D}" presName="centerShape" presStyleLbl="node0" presStyleIdx="0" presStyleCnt="1"/>
      <dgm:spPr/>
      <dgm:t>
        <a:bodyPr/>
        <a:lstStyle/>
        <a:p>
          <a:endParaRPr lang="en-US"/>
        </a:p>
      </dgm:t>
    </dgm:pt>
    <dgm:pt modelId="{E7A09377-05C8-4C70-8AD1-01269091C024}" type="pres">
      <dgm:prSet presAssocID="{EAFF2E78-21E9-48C8-B3D9-462C80D4D78E}" presName="parTrans" presStyleLbl="bgSibTrans2D1" presStyleIdx="0" presStyleCnt="3"/>
      <dgm:spPr/>
      <dgm:t>
        <a:bodyPr/>
        <a:lstStyle/>
        <a:p>
          <a:endParaRPr lang="en-US"/>
        </a:p>
      </dgm:t>
    </dgm:pt>
    <dgm:pt modelId="{6646C2AA-2783-42E6-9575-22B59D6D3BE6}" type="pres">
      <dgm:prSet presAssocID="{E9604374-A721-413A-AF98-E45B4F7E0D62}" presName="node" presStyleLbl="node1" presStyleIdx="0" presStyleCnt="3">
        <dgm:presLayoutVars>
          <dgm:bulletEnabled val="1"/>
        </dgm:presLayoutVars>
      </dgm:prSet>
      <dgm:spPr/>
      <dgm:t>
        <a:bodyPr/>
        <a:lstStyle/>
        <a:p>
          <a:endParaRPr lang="en-US"/>
        </a:p>
      </dgm:t>
    </dgm:pt>
    <dgm:pt modelId="{4489D9BE-68CA-4468-A8F9-E9B01B400D30}" type="pres">
      <dgm:prSet presAssocID="{9AB808FE-168A-4A5D-8E86-EC59B1A0106A}" presName="parTrans" presStyleLbl="bgSibTrans2D1" presStyleIdx="1" presStyleCnt="3"/>
      <dgm:spPr/>
      <dgm:t>
        <a:bodyPr/>
        <a:lstStyle/>
        <a:p>
          <a:endParaRPr lang="en-US"/>
        </a:p>
      </dgm:t>
    </dgm:pt>
    <dgm:pt modelId="{7CD7145C-794F-4AF8-8CB9-F5EE111D1C12}" type="pres">
      <dgm:prSet presAssocID="{9217F0FB-E28A-4A68-AB68-2C4BAEC465F6}" presName="node" presStyleLbl="node1" presStyleIdx="1" presStyleCnt="3">
        <dgm:presLayoutVars>
          <dgm:bulletEnabled val="1"/>
        </dgm:presLayoutVars>
      </dgm:prSet>
      <dgm:spPr/>
      <dgm:t>
        <a:bodyPr/>
        <a:lstStyle/>
        <a:p>
          <a:endParaRPr lang="en-US"/>
        </a:p>
      </dgm:t>
    </dgm:pt>
    <dgm:pt modelId="{C2512EF8-BBE2-405C-8CF5-C4232628440F}" type="pres">
      <dgm:prSet presAssocID="{8CC852EF-D9BC-4645-B607-794E0C471567}" presName="parTrans" presStyleLbl="bgSibTrans2D1" presStyleIdx="2" presStyleCnt="3"/>
      <dgm:spPr/>
      <dgm:t>
        <a:bodyPr/>
        <a:lstStyle/>
        <a:p>
          <a:endParaRPr lang="en-US"/>
        </a:p>
      </dgm:t>
    </dgm:pt>
    <dgm:pt modelId="{60A469EE-98A8-480D-A214-36493F683978}" type="pres">
      <dgm:prSet presAssocID="{968A2E1C-0646-4BBD-8AB6-96F3329F9E7A}" presName="node" presStyleLbl="node1" presStyleIdx="2" presStyleCnt="3">
        <dgm:presLayoutVars>
          <dgm:bulletEnabled val="1"/>
        </dgm:presLayoutVars>
      </dgm:prSet>
      <dgm:spPr/>
      <dgm:t>
        <a:bodyPr/>
        <a:lstStyle/>
        <a:p>
          <a:endParaRPr lang="en-US"/>
        </a:p>
      </dgm:t>
    </dgm:pt>
  </dgm:ptLst>
  <dgm:cxnLst>
    <dgm:cxn modelId="{990E3196-0374-4104-9961-55D81BC63FF1}" type="presOf" srcId="{9217F0FB-E28A-4A68-AB68-2C4BAEC465F6}" destId="{7CD7145C-794F-4AF8-8CB9-F5EE111D1C12}" srcOrd="0" destOrd="0" presId="urn:microsoft.com/office/officeart/2005/8/layout/radial4"/>
    <dgm:cxn modelId="{21A8920F-755B-454C-B986-1946AE7D7205}" srcId="{5A1DCFA1-F6EC-4C51-84E3-27060EE00B0D}" destId="{9217F0FB-E28A-4A68-AB68-2C4BAEC465F6}" srcOrd="1" destOrd="0" parTransId="{9AB808FE-168A-4A5D-8E86-EC59B1A0106A}" sibTransId="{11344A55-A091-4FB7-B606-5E4B81FFFF0A}"/>
    <dgm:cxn modelId="{55BB6E9F-B59A-45B9-984B-7F383702F35A}" type="presOf" srcId="{5A1DCFA1-F6EC-4C51-84E3-27060EE00B0D}" destId="{C9B93F2F-6B9D-41CD-AB58-C1E01413F39C}" srcOrd="0" destOrd="0" presId="urn:microsoft.com/office/officeart/2005/8/layout/radial4"/>
    <dgm:cxn modelId="{6981F9E4-6D13-4A1C-AC2C-2DAE5B0D71D8}" type="presOf" srcId="{968A2E1C-0646-4BBD-8AB6-96F3329F9E7A}" destId="{60A469EE-98A8-480D-A214-36493F683978}" srcOrd="0" destOrd="0" presId="urn:microsoft.com/office/officeart/2005/8/layout/radial4"/>
    <dgm:cxn modelId="{25ADCAE8-F183-4DC5-95CD-9EEA4AD67D6F}" type="presOf" srcId="{0A1940D5-12A1-42BE-8AA0-162F025C3767}" destId="{103D6D74-39DB-4A08-B33C-A5FF265B6332}" srcOrd="0" destOrd="0" presId="urn:microsoft.com/office/officeart/2005/8/layout/radial4"/>
    <dgm:cxn modelId="{78AD7905-B51B-47E7-B39B-E292283CD9CD}" srcId="{0A1940D5-12A1-42BE-8AA0-162F025C3767}" destId="{5A1DCFA1-F6EC-4C51-84E3-27060EE00B0D}" srcOrd="0" destOrd="0" parTransId="{C8790F62-5E00-43D5-A022-2B774B1A7E2F}" sibTransId="{DD11974A-ADC9-4FD6-8809-CB4F60F97F52}"/>
    <dgm:cxn modelId="{219235BD-F0DA-4A67-9E67-9B2C6CCE2693}" type="presOf" srcId="{EAFF2E78-21E9-48C8-B3D9-462C80D4D78E}" destId="{E7A09377-05C8-4C70-8AD1-01269091C024}" srcOrd="0" destOrd="0" presId="urn:microsoft.com/office/officeart/2005/8/layout/radial4"/>
    <dgm:cxn modelId="{997FEF31-CAA0-4D52-A9BA-888B4DE20AA3}" type="presOf" srcId="{E9604374-A721-413A-AF98-E45B4F7E0D62}" destId="{6646C2AA-2783-42E6-9575-22B59D6D3BE6}" srcOrd="0" destOrd="0" presId="urn:microsoft.com/office/officeart/2005/8/layout/radial4"/>
    <dgm:cxn modelId="{AC57C7F1-7A31-4414-8941-51D9C7B76DE5}" type="presOf" srcId="{8CC852EF-D9BC-4645-B607-794E0C471567}" destId="{C2512EF8-BBE2-405C-8CF5-C4232628440F}" srcOrd="0" destOrd="0" presId="urn:microsoft.com/office/officeart/2005/8/layout/radial4"/>
    <dgm:cxn modelId="{35FC5200-7592-4E2A-854F-6EF02D853278}" srcId="{5A1DCFA1-F6EC-4C51-84E3-27060EE00B0D}" destId="{E9604374-A721-413A-AF98-E45B4F7E0D62}" srcOrd="0" destOrd="0" parTransId="{EAFF2E78-21E9-48C8-B3D9-462C80D4D78E}" sibTransId="{1F4CE2F4-BEB0-4F30-A764-13A61ADEF36F}"/>
    <dgm:cxn modelId="{82E37105-DDD4-4A46-8AC6-41FA2BBE2E03}" type="presOf" srcId="{9AB808FE-168A-4A5D-8E86-EC59B1A0106A}" destId="{4489D9BE-68CA-4468-A8F9-E9B01B400D30}" srcOrd="0" destOrd="0" presId="urn:microsoft.com/office/officeart/2005/8/layout/radial4"/>
    <dgm:cxn modelId="{1D694F36-BA71-4C0C-B819-38367E3387B0}" srcId="{5A1DCFA1-F6EC-4C51-84E3-27060EE00B0D}" destId="{968A2E1C-0646-4BBD-8AB6-96F3329F9E7A}" srcOrd="2" destOrd="0" parTransId="{8CC852EF-D9BC-4645-B607-794E0C471567}" sibTransId="{547CFE4C-8CB8-42BC-9722-B370EA5CE382}"/>
    <dgm:cxn modelId="{248A4238-C80E-4FE2-814A-C36EA9A1A921}" type="presParOf" srcId="{103D6D74-39DB-4A08-B33C-A5FF265B6332}" destId="{C9B93F2F-6B9D-41CD-AB58-C1E01413F39C}" srcOrd="0" destOrd="0" presId="urn:microsoft.com/office/officeart/2005/8/layout/radial4"/>
    <dgm:cxn modelId="{54BC5D4E-AED8-40B6-AFA4-6399AB61707F}" type="presParOf" srcId="{103D6D74-39DB-4A08-B33C-A5FF265B6332}" destId="{E7A09377-05C8-4C70-8AD1-01269091C024}" srcOrd="1" destOrd="0" presId="urn:microsoft.com/office/officeart/2005/8/layout/radial4"/>
    <dgm:cxn modelId="{3394FF94-EBB8-4F97-A39A-7A414067C0A9}" type="presParOf" srcId="{103D6D74-39DB-4A08-B33C-A5FF265B6332}" destId="{6646C2AA-2783-42E6-9575-22B59D6D3BE6}" srcOrd="2" destOrd="0" presId="urn:microsoft.com/office/officeart/2005/8/layout/radial4"/>
    <dgm:cxn modelId="{665B33D5-EDB6-4DCC-8AA5-FFD10C9692C7}" type="presParOf" srcId="{103D6D74-39DB-4A08-B33C-A5FF265B6332}" destId="{4489D9BE-68CA-4468-A8F9-E9B01B400D30}" srcOrd="3" destOrd="0" presId="urn:microsoft.com/office/officeart/2005/8/layout/radial4"/>
    <dgm:cxn modelId="{DE0A2829-0E7A-4B8D-B014-E2F92AD583BA}" type="presParOf" srcId="{103D6D74-39DB-4A08-B33C-A5FF265B6332}" destId="{7CD7145C-794F-4AF8-8CB9-F5EE111D1C12}" srcOrd="4" destOrd="0" presId="urn:microsoft.com/office/officeart/2005/8/layout/radial4"/>
    <dgm:cxn modelId="{76D37961-E40B-44C6-8D7B-C63BEEFBDFB4}" type="presParOf" srcId="{103D6D74-39DB-4A08-B33C-A5FF265B6332}" destId="{C2512EF8-BBE2-405C-8CF5-C4232628440F}" srcOrd="5" destOrd="0" presId="urn:microsoft.com/office/officeart/2005/8/layout/radial4"/>
    <dgm:cxn modelId="{91C3E025-9D15-4DA5-A81D-7BC1B0276C16}" type="presParOf" srcId="{103D6D74-39DB-4A08-B33C-A5FF265B6332}" destId="{60A469EE-98A8-480D-A214-36493F683978}"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41DE98-7B37-4013-9921-39685A750F5E}" type="doc">
      <dgm:prSet loTypeId="urn:microsoft.com/office/officeart/2005/8/layout/radial4" loCatId="relationship" qsTypeId="urn:microsoft.com/office/officeart/2005/8/quickstyle/3d1" qsCatId="3D" csTypeId="urn:microsoft.com/office/officeart/2005/8/colors/accent5_2" csCatId="accent5" phldr="1"/>
      <dgm:spPr/>
      <dgm:t>
        <a:bodyPr/>
        <a:lstStyle/>
        <a:p>
          <a:endParaRPr lang="en-US"/>
        </a:p>
      </dgm:t>
    </dgm:pt>
    <dgm:pt modelId="{7C0C73B4-4CDB-4898-A46A-1777CF01598F}">
      <dgm:prSet phldrT="[Text]"/>
      <dgm:spPr/>
      <dgm:t>
        <a:bodyPr/>
        <a:lstStyle/>
        <a:p>
          <a:r>
            <a:rPr lang="en-US" dirty="0" smtClean="0"/>
            <a:t>THEN</a:t>
          </a:r>
          <a:endParaRPr lang="en-US" dirty="0"/>
        </a:p>
      </dgm:t>
    </dgm:pt>
    <dgm:pt modelId="{904C2E2D-D5BF-4935-9FC9-E4A6784F92F3}" type="parTrans" cxnId="{530E18ED-27DA-49CC-9824-4FD3DC237E6A}">
      <dgm:prSet/>
      <dgm:spPr/>
      <dgm:t>
        <a:bodyPr/>
        <a:lstStyle/>
        <a:p>
          <a:endParaRPr lang="en-US"/>
        </a:p>
      </dgm:t>
    </dgm:pt>
    <dgm:pt modelId="{5AC62B81-9147-4A83-819A-92D4CD5C3A3B}" type="sibTrans" cxnId="{530E18ED-27DA-49CC-9824-4FD3DC237E6A}">
      <dgm:prSet/>
      <dgm:spPr/>
      <dgm:t>
        <a:bodyPr/>
        <a:lstStyle/>
        <a:p>
          <a:endParaRPr lang="en-US"/>
        </a:p>
      </dgm:t>
    </dgm:pt>
    <dgm:pt modelId="{7C7CED82-4DA9-4E8B-82E8-CE2CB2D4BEEA}">
      <dgm:prSet phldrT="[Text]"/>
      <dgm:spPr/>
      <dgm:t>
        <a:bodyPr/>
        <a:lstStyle/>
        <a:p>
          <a:r>
            <a:rPr lang="en-US" dirty="0" smtClean="0"/>
            <a:t>Mobile App (Out of Band)</a:t>
          </a:r>
          <a:endParaRPr lang="en-US" dirty="0"/>
        </a:p>
      </dgm:t>
    </dgm:pt>
    <dgm:pt modelId="{A7004FD0-1E3E-474C-BC95-A8FB154EAA4C}" type="parTrans" cxnId="{F9DF22E0-53AE-4D35-8B6B-364228F56AD2}">
      <dgm:prSet/>
      <dgm:spPr/>
      <dgm:t>
        <a:bodyPr/>
        <a:lstStyle/>
        <a:p>
          <a:endParaRPr lang="en-US"/>
        </a:p>
      </dgm:t>
    </dgm:pt>
    <dgm:pt modelId="{BD4F7A48-42ED-4256-BA9A-0BC090A89632}" type="sibTrans" cxnId="{F9DF22E0-53AE-4D35-8B6B-364228F56AD2}">
      <dgm:prSet/>
      <dgm:spPr/>
      <dgm:t>
        <a:bodyPr/>
        <a:lstStyle/>
        <a:p>
          <a:endParaRPr lang="en-US"/>
        </a:p>
      </dgm:t>
    </dgm:pt>
    <dgm:pt modelId="{631F8410-5D15-410D-A13D-B2225FCBE4FD}">
      <dgm:prSet phldrT="[Text]"/>
      <dgm:spPr/>
      <dgm:t>
        <a:bodyPr/>
        <a:lstStyle/>
        <a:p>
          <a:r>
            <a:rPr lang="en-US" dirty="0" smtClean="0"/>
            <a:t>Simultaneous Use of Files</a:t>
          </a:r>
          <a:endParaRPr lang="en-US" dirty="0"/>
        </a:p>
      </dgm:t>
    </dgm:pt>
    <dgm:pt modelId="{A347EE07-B81A-4FC9-8027-BD0E0175D4C9}" type="parTrans" cxnId="{C2FE5536-7A9E-4A1C-BE63-3928D3D0CD6A}">
      <dgm:prSet/>
      <dgm:spPr/>
      <dgm:t>
        <a:bodyPr/>
        <a:lstStyle/>
        <a:p>
          <a:endParaRPr lang="en-US"/>
        </a:p>
      </dgm:t>
    </dgm:pt>
    <dgm:pt modelId="{C6FBFF9A-F93F-4954-A907-8C4370366130}" type="sibTrans" cxnId="{C2FE5536-7A9E-4A1C-BE63-3928D3D0CD6A}">
      <dgm:prSet/>
      <dgm:spPr/>
      <dgm:t>
        <a:bodyPr/>
        <a:lstStyle/>
        <a:p>
          <a:endParaRPr lang="en-US"/>
        </a:p>
      </dgm:t>
    </dgm:pt>
    <dgm:pt modelId="{DB3FDD2C-996C-4B2C-98F0-760B7709D7B0}">
      <dgm:prSet phldrT="[Text]"/>
      <dgm:spPr/>
      <dgm:t>
        <a:bodyPr/>
        <a:lstStyle/>
        <a:p>
          <a:r>
            <a:rPr lang="en-US" dirty="0" smtClean="0"/>
            <a:t>File Converter</a:t>
          </a:r>
          <a:endParaRPr lang="en-US" dirty="0"/>
        </a:p>
      </dgm:t>
    </dgm:pt>
    <dgm:pt modelId="{83809065-A2B7-4C7C-8E6A-011047F7559A}" type="sibTrans" cxnId="{B3C45897-3D61-4074-BFEB-7C6595521002}">
      <dgm:prSet/>
      <dgm:spPr/>
      <dgm:t>
        <a:bodyPr/>
        <a:lstStyle/>
        <a:p>
          <a:endParaRPr lang="en-US"/>
        </a:p>
      </dgm:t>
    </dgm:pt>
    <dgm:pt modelId="{6468DD35-D012-4B70-9D58-B6686B525488}" type="parTrans" cxnId="{B3C45897-3D61-4074-BFEB-7C6595521002}">
      <dgm:prSet/>
      <dgm:spPr/>
      <dgm:t>
        <a:bodyPr/>
        <a:lstStyle/>
        <a:p>
          <a:endParaRPr lang="en-US"/>
        </a:p>
      </dgm:t>
    </dgm:pt>
    <dgm:pt modelId="{70DA1B37-104E-4765-8797-43E95408D721}" type="pres">
      <dgm:prSet presAssocID="{0541DE98-7B37-4013-9921-39685A750F5E}" presName="cycle" presStyleCnt="0">
        <dgm:presLayoutVars>
          <dgm:chMax val="1"/>
          <dgm:dir/>
          <dgm:animLvl val="ctr"/>
          <dgm:resizeHandles val="exact"/>
        </dgm:presLayoutVars>
      </dgm:prSet>
      <dgm:spPr/>
      <dgm:t>
        <a:bodyPr/>
        <a:lstStyle/>
        <a:p>
          <a:endParaRPr lang="en-US"/>
        </a:p>
      </dgm:t>
    </dgm:pt>
    <dgm:pt modelId="{32B8243A-97D6-4CC7-A0B7-1061E8BB19DC}" type="pres">
      <dgm:prSet presAssocID="{7C0C73B4-4CDB-4898-A46A-1777CF01598F}" presName="centerShape" presStyleLbl="node0" presStyleIdx="0" presStyleCnt="1"/>
      <dgm:spPr/>
      <dgm:t>
        <a:bodyPr/>
        <a:lstStyle/>
        <a:p>
          <a:endParaRPr lang="en-US"/>
        </a:p>
      </dgm:t>
    </dgm:pt>
    <dgm:pt modelId="{D2872130-122A-46C5-B331-D6F655DA0DA9}" type="pres">
      <dgm:prSet presAssocID="{6468DD35-D012-4B70-9D58-B6686B525488}" presName="parTrans" presStyleLbl="bgSibTrans2D1" presStyleIdx="0" presStyleCnt="3"/>
      <dgm:spPr/>
      <dgm:t>
        <a:bodyPr/>
        <a:lstStyle/>
        <a:p>
          <a:endParaRPr lang="en-US"/>
        </a:p>
      </dgm:t>
    </dgm:pt>
    <dgm:pt modelId="{039D77BC-522D-4C64-B7E6-0DB1B547260B}" type="pres">
      <dgm:prSet presAssocID="{DB3FDD2C-996C-4B2C-98F0-760B7709D7B0}" presName="node" presStyleLbl="node1" presStyleIdx="0" presStyleCnt="3">
        <dgm:presLayoutVars>
          <dgm:bulletEnabled val="1"/>
        </dgm:presLayoutVars>
      </dgm:prSet>
      <dgm:spPr/>
      <dgm:t>
        <a:bodyPr/>
        <a:lstStyle/>
        <a:p>
          <a:endParaRPr lang="en-US"/>
        </a:p>
      </dgm:t>
    </dgm:pt>
    <dgm:pt modelId="{24D5BC7E-7696-47D6-A8E6-E2AAA435E4EA}" type="pres">
      <dgm:prSet presAssocID="{A7004FD0-1E3E-474C-BC95-A8FB154EAA4C}" presName="parTrans" presStyleLbl="bgSibTrans2D1" presStyleIdx="1" presStyleCnt="3"/>
      <dgm:spPr/>
      <dgm:t>
        <a:bodyPr/>
        <a:lstStyle/>
        <a:p>
          <a:endParaRPr lang="en-US"/>
        </a:p>
      </dgm:t>
    </dgm:pt>
    <dgm:pt modelId="{950A79DF-C92D-47AB-91BC-DB10804492DA}" type="pres">
      <dgm:prSet presAssocID="{7C7CED82-4DA9-4E8B-82E8-CE2CB2D4BEEA}" presName="node" presStyleLbl="node1" presStyleIdx="1" presStyleCnt="3">
        <dgm:presLayoutVars>
          <dgm:bulletEnabled val="1"/>
        </dgm:presLayoutVars>
      </dgm:prSet>
      <dgm:spPr/>
      <dgm:t>
        <a:bodyPr/>
        <a:lstStyle/>
        <a:p>
          <a:endParaRPr lang="en-US"/>
        </a:p>
      </dgm:t>
    </dgm:pt>
    <dgm:pt modelId="{488AB201-8718-4786-929D-9AF96658ED45}" type="pres">
      <dgm:prSet presAssocID="{A347EE07-B81A-4FC9-8027-BD0E0175D4C9}" presName="parTrans" presStyleLbl="bgSibTrans2D1" presStyleIdx="2" presStyleCnt="3"/>
      <dgm:spPr/>
      <dgm:t>
        <a:bodyPr/>
        <a:lstStyle/>
        <a:p>
          <a:endParaRPr lang="en-US"/>
        </a:p>
      </dgm:t>
    </dgm:pt>
    <dgm:pt modelId="{D0D2C98F-C407-4143-8F73-6D6D9205F750}" type="pres">
      <dgm:prSet presAssocID="{631F8410-5D15-410D-A13D-B2225FCBE4FD}" presName="node" presStyleLbl="node1" presStyleIdx="2" presStyleCnt="3">
        <dgm:presLayoutVars>
          <dgm:bulletEnabled val="1"/>
        </dgm:presLayoutVars>
      </dgm:prSet>
      <dgm:spPr/>
      <dgm:t>
        <a:bodyPr/>
        <a:lstStyle/>
        <a:p>
          <a:endParaRPr lang="en-US"/>
        </a:p>
      </dgm:t>
    </dgm:pt>
  </dgm:ptLst>
  <dgm:cxnLst>
    <dgm:cxn modelId="{B020C8A3-3366-4685-819D-EDFB4E8DC742}" type="presOf" srcId="{0541DE98-7B37-4013-9921-39685A750F5E}" destId="{70DA1B37-104E-4765-8797-43E95408D721}" srcOrd="0" destOrd="0" presId="urn:microsoft.com/office/officeart/2005/8/layout/radial4"/>
    <dgm:cxn modelId="{801D0860-1927-4E01-B0BD-63C23542F7E8}" type="presOf" srcId="{631F8410-5D15-410D-A13D-B2225FCBE4FD}" destId="{D0D2C98F-C407-4143-8F73-6D6D9205F750}" srcOrd="0" destOrd="0" presId="urn:microsoft.com/office/officeart/2005/8/layout/radial4"/>
    <dgm:cxn modelId="{A0C3935E-ACAD-454E-8119-74808A0C30B6}" type="presOf" srcId="{7C7CED82-4DA9-4E8B-82E8-CE2CB2D4BEEA}" destId="{950A79DF-C92D-47AB-91BC-DB10804492DA}" srcOrd="0" destOrd="0" presId="urn:microsoft.com/office/officeart/2005/8/layout/radial4"/>
    <dgm:cxn modelId="{530E18ED-27DA-49CC-9824-4FD3DC237E6A}" srcId="{0541DE98-7B37-4013-9921-39685A750F5E}" destId="{7C0C73B4-4CDB-4898-A46A-1777CF01598F}" srcOrd="0" destOrd="0" parTransId="{904C2E2D-D5BF-4935-9FC9-E4A6784F92F3}" sibTransId="{5AC62B81-9147-4A83-819A-92D4CD5C3A3B}"/>
    <dgm:cxn modelId="{B3C45897-3D61-4074-BFEB-7C6595521002}" srcId="{7C0C73B4-4CDB-4898-A46A-1777CF01598F}" destId="{DB3FDD2C-996C-4B2C-98F0-760B7709D7B0}" srcOrd="0" destOrd="0" parTransId="{6468DD35-D012-4B70-9D58-B6686B525488}" sibTransId="{83809065-A2B7-4C7C-8E6A-011047F7559A}"/>
    <dgm:cxn modelId="{9287567C-395C-413E-81CB-468322271EEE}" type="presOf" srcId="{6468DD35-D012-4B70-9D58-B6686B525488}" destId="{D2872130-122A-46C5-B331-D6F655DA0DA9}" srcOrd="0" destOrd="0" presId="urn:microsoft.com/office/officeart/2005/8/layout/radial4"/>
    <dgm:cxn modelId="{BAA399F1-B280-459F-9B7F-417851BBF94A}" type="presOf" srcId="{A347EE07-B81A-4FC9-8027-BD0E0175D4C9}" destId="{488AB201-8718-4786-929D-9AF96658ED45}" srcOrd="0" destOrd="0" presId="urn:microsoft.com/office/officeart/2005/8/layout/radial4"/>
    <dgm:cxn modelId="{65913FCB-2DB0-4119-A3AA-F6B230C7CC9B}" type="presOf" srcId="{DB3FDD2C-996C-4B2C-98F0-760B7709D7B0}" destId="{039D77BC-522D-4C64-B7E6-0DB1B547260B}" srcOrd="0" destOrd="0" presId="urn:microsoft.com/office/officeart/2005/8/layout/radial4"/>
    <dgm:cxn modelId="{F9DF22E0-53AE-4D35-8B6B-364228F56AD2}" srcId="{7C0C73B4-4CDB-4898-A46A-1777CF01598F}" destId="{7C7CED82-4DA9-4E8B-82E8-CE2CB2D4BEEA}" srcOrd="1" destOrd="0" parTransId="{A7004FD0-1E3E-474C-BC95-A8FB154EAA4C}" sibTransId="{BD4F7A48-42ED-4256-BA9A-0BC090A89632}"/>
    <dgm:cxn modelId="{26504D00-D681-4250-BFDA-3B9F5667B13F}" type="presOf" srcId="{A7004FD0-1E3E-474C-BC95-A8FB154EAA4C}" destId="{24D5BC7E-7696-47D6-A8E6-E2AAA435E4EA}" srcOrd="0" destOrd="0" presId="urn:microsoft.com/office/officeart/2005/8/layout/radial4"/>
    <dgm:cxn modelId="{8AC12550-195C-476D-9CF3-D30A572BF0C5}" type="presOf" srcId="{7C0C73B4-4CDB-4898-A46A-1777CF01598F}" destId="{32B8243A-97D6-4CC7-A0B7-1061E8BB19DC}" srcOrd="0" destOrd="0" presId="urn:microsoft.com/office/officeart/2005/8/layout/radial4"/>
    <dgm:cxn modelId="{C2FE5536-7A9E-4A1C-BE63-3928D3D0CD6A}" srcId="{7C0C73B4-4CDB-4898-A46A-1777CF01598F}" destId="{631F8410-5D15-410D-A13D-B2225FCBE4FD}" srcOrd="2" destOrd="0" parTransId="{A347EE07-B81A-4FC9-8027-BD0E0175D4C9}" sibTransId="{C6FBFF9A-F93F-4954-A907-8C4370366130}"/>
    <dgm:cxn modelId="{F424B54B-428B-4D76-B675-42DC1EF31E3D}" type="presParOf" srcId="{70DA1B37-104E-4765-8797-43E95408D721}" destId="{32B8243A-97D6-4CC7-A0B7-1061E8BB19DC}" srcOrd="0" destOrd="0" presId="urn:microsoft.com/office/officeart/2005/8/layout/radial4"/>
    <dgm:cxn modelId="{38E04E7E-7E26-46E3-97BF-4FBCA7AB87B9}" type="presParOf" srcId="{70DA1B37-104E-4765-8797-43E95408D721}" destId="{D2872130-122A-46C5-B331-D6F655DA0DA9}" srcOrd="1" destOrd="0" presId="urn:microsoft.com/office/officeart/2005/8/layout/radial4"/>
    <dgm:cxn modelId="{88D580EE-1CB4-4ED1-8E79-95C910E94C20}" type="presParOf" srcId="{70DA1B37-104E-4765-8797-43E95408D721}" destId="{039D77BC-522D-4C64-B7E6-0DB1B547260B}" srcOrd="2" destOrd="0" presId="urn:microsoft.com/office/officeart/2005/8/layout/radial4"/>
    <dgm:cxn modelId="{0D8D51E5-3596-40A8-8E6C-F6CFD312E888}" type="presParOf" srcId="{70DA1B37-104E-4765-8797-43E95408D721}" destId="{24D5BC7E-7696-47D6-A8E6-E2AAA435E4EA}" srcOrd="3" destOrd="0" presId="urn:microsoft.com/office/officeart/2005/8/layout/radial4"/>
    <dgm:cxn modelId="{3FCF925F-8B91-4892-A133-B019511A187C}" type="presParOf" srcId="{70DA1B37-104E-4765-8797-43E95408D721}" destId="{950A79DF-C92D-47AB-91BC-DB10804492DA}" srcOrd="4" destOrd="0" presId="urn:microsoft.com/office/officeart/2005/8/layout/radial4"/>
    <dgm:cxn modelId="{8A78196D-D029-4551-BF25-E54264251F9C}" type="presParOf" srcId="{70DA1B37-104E-4765-8797-43E95408D721}" destId="{488AB201-8718-4786-929D-9AF96658ED45}" srcOrd="5" destOrd="0" presId="urn:microsoft.com/office/officeart/2005/8/layout/radial4"/>
    <dgm:cxn modelId="{D40664EE-E47E-41C7-863B-6756B6824D5B}" type="presParOf" srcId="{70DA1B37-104E-4765-8797-43E95408D721}" destId="{D0D2C98F-C407-4143-8F73-6D6D9205F750}" srcOrd="6" destOrd="0" presId="urn:microsoft.com/office/officeart/2005/8/layout/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B8FF0-9D11-4C28-8F9A-19FA66C7B50A}">
      <dsp:nvSpPr>
        <dsp:cNvPr id="0" name=""/>
        <dsp:cNvSpPr/>
      </dsp:nvSpPr>
      <dsp:spPr>
        <a:xfrm>
          <a:off x="4297749" y="-5468"/>
          <a:ext cx="1892089" cy="1229857"/>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algn="ctr" defTabSz="914400" rtl="0" eaLnBrk="1" latinLnBrk="0" hangingPunct="1">
            <a:lnSpc>
              <a:spcPct val="90000"/>
            </a:lnSpc>
            <a:spcBef>
              <a:spcPct val="0"/>
            </a:spcBef>
            <a:spcAft>
              <a:spcPct val="35000"/>
            </a:spcAft>
          </a:pPr>
          <a:r>
            <a:rPr lang="en-US" sz="1400" b="1" kern="1200" dirty="0" smtClean="0">
              <a:latin typeface="+mn-lt"/>
              <a:ea typeface="+mn-ea"/>
              <a:cs typeface="+mn-cs"/>
            </a:rPr>
            <a:t>EASIER TARGETS </a:t>
          </a:r>
        </a:p>
        <a:p>
          <a:pPr marL="0" lvl="0" algn="ctr" defTabSz="914400" rtl="0" eaLnBrk="1" latinLnBrk="0" hangingPunct="1">
            <a:lnSpc>
              <a:spcPct val="90000"/>
            </a:lnSpc>
            <a:spcBef>
              <a:spcPct val="0"/>
            </a:spcBef>
            <a:spcAft>
              <a:spcPct val="35000"/>
            </a:spcAft>
          </a:pPr>
          <a:r>
            <a:rPr lang="en-US" sz="1400" b="1" kern="1200" dirty="0" smtClean="0">
              <a:latin typeface="+mn-lt"/>
              <a:ea typeface="+mn-ea"/>
              <a:cs typeface="+mn-cs"/>
            </a:rPr>
            <a:t>65%  of SMEs have</a:t>
          </a:r>
        </a:p>
        <a:p>
          <a:pPr marL="0" lvl="0" algn="ctr" defTabSz="914400" rtl="0" eaLnBrk="1" latinLnBrk="0" hangingPunct="1">
            <a:lnSpc>
              <a:spcPct val="90000"/>
            </a:lnSpc>
            <a:spcBef>
              <a:spcPct val="0"/>
            </a:spcBef>
            <a:spcAft>
              <a:spcPct val="35000"/>
            </a:spcAft>
          </a:pPr>
          <a:r>
            <a:rPr lang="en-US" sz="1400" b="1" kern="1200" dirty="0" smtClean="0">
              <a:latin typeface="+mn-lt"/>
              <a:ea typeface="+mn-ea"/>
              <a:cs typeface="+mn-cs"/>
            </a:rPr>
            <a:t>NO Data Security</a:t>
          </a:r>
        </a:p>
        <a:p>
          <a:pPr marL="0" lvl="0" algn="ctr" defTabSz="914400" rtl="0" eaLnBrk="1" latinLnBrk="0" hangingPunct="1">
            <a:lnSpc>
              <a:spcPct val="90000"/>
            </a:lnSpc>
            <a:spcBef>
              <a:spcPct val="0"/>
            </a:spcBef>
            <a:spcAft>
              <a:spcPct val="35000"/>
            </a:spcAft>
          </a:pPr>
          <a:r>
            <a:rPr lang="en-US" sz="1400" b="1" kern="1200" dirty="0" smtClean="0">
              <a:latin typeface="+mn-lt"/>
              <a:ea typeface="+mn-ea"/>
              <a:cs typeface="+mn-cs"/>
            </a:rPr>
            <a:t>Policies.</a:t>
          </a:r>
        </a:p>
      </dsp:txBody>
      <dsp:txXfrm>
        <a:off x="4357786" y="54569"/>
        <a:ext cx="1772015" cy="1109783"/>
      </dsp:txXfrm>
    </dsp:sp>
    <dsp:sp modelId="{3E7E22DB-1E46-4ECA-8C4D-5877835DB9A4}">
      <dsp:nvSpPr>
        <dsp:cNvPr id="0" name=""/>
        <dsp:cNvSpPr/>
      </dsp:nvSpPr>
      <dsp:spPr>
        <a:xfrm>
          <a:off x="2787850" y="609460"/>
          <a:ext cx="4911887" cy="4911887"/>
        </a:xfrm>
        <a:custGeom>
          <a:avLst/>
          <a:gdLst/>
          <a:ahLst/>
          <a:cxnLst/>
          <a:rect l="0" t="0" r="0" b="0"/>
          <a:pathLst>
            <a:path>
              <a:moveTo>
                <a:pt x="3414371" y="194732"/>
              </a:moveTo>
              <a:arcTo wR="2455943" hR="2455943" stAng="17578198" swAng="1867197"/>
            </a:path>
          </a:pathLst>
        </a:custGeom>
        <a:no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F2D55A81-FBC1-4B01-B2A9-CBC5B1F2D95F}">
      <dsp:nvSpPr>
        <dsp:cNvPr id="0" name=""/>
        <dsp:cNvSpPr/>
      </dsp:nvSpPr>
      <dsp:spPr>
        <a:xfrm>
          <a:off x="6220542" y="1635859"/>
          <a:ext cx="2717986" cy="134123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algn="ctr" defTabSz="914400" rtl="0" eaLnBrk="1" latinLnBrk="0" hangingPunct="1">
            <a:lnSpc>
              <a:spcPct val="90000"/>
            </a:lnSpc>
            <a:spcBef>
              <a:spcPct val="0"/>
            </a:spcBef>
            <a:spcAft>
              <a:spcPct val="35000"/>
            </a:spcAft>
          </a:pPr>
          <a:r>
            <a:rPr lang="en-US" sz="1400" b="1" kern="1200" dirty="0" smtClean="0">
              <a:latin typeface="+mn-lt"/>
              <a:ea typeface="+mn-ea"/>
              <a:cs typeface="+mn-cs"/>
            </a:rPr>
            <a:t>Attackers bypassed</a:t>
          </a:r>
        </a:p>
        <a:p>
          <a:pPr marL="0" lvl="0" algn="ctr" defTabSz="914400" rtl="0" eaLnBrk="1" latinLnBrk="0" hangingPunct="1">
            <a:lnSpc>
              <a:spcPct val="90000"/>
            </a:lnSpc>
            <a:spcBef>
              <a:spcPct val="0"/>
            </a:spcBef>
            <a:spcAft>
              <a:spcPct val="35000"/>
            </a:spcAft>
          </a:pPr>
          <a:r>
            <a:rPr lang="en-US" sz="1400" b="1" kern="1200" dirty="0" smtClean="0">
              <a:latin typeface="+mn-lt"/>
              <a:ea typeface="+mn-ea"/>
              <a:cs typeface="+mn-cs"/>
            </a:rPr>
            <a:t>multiple layers of</a:t>
          </a:r>
        </a:p>
        <a:p>
          <a:pPr marL="0" lvl="0" algn="ctr" defTabSz="914400" rtl="0" eaLnBrk="1" latinLnBrk="0" hangingPunct="1">
            <a:lnSpc>
              <a:spcPct val="90000"/>
            </a:lnSpc>
            <a:spcBef>
              <a:spcPct val="0"/>
            </a:spcBef>
            <a:spcAft>
              <a:spcPct val="35000"/>
            </a:spcAft>
          </a:pPr>
          <a:r>
            <a:rPr lang="en-US" sz="1400" b="1" kern="1200" dirty="0" smtClean="0">
              <a:latin typeface="+mn-lt"/>
              <a:ea typeface="+mn-ea"/>
              <a:cs typeface="+mn-cs"/>
            </a:rPr>
            <a:t>security in 96% of</a:t>
          </a:r>
        </a:p>
        <a:p>
          <a:pPr marL="0" lvl="0" algn="ctr" defTabSz="914400" rtl="0" eaLnBrk="1" latinLnBrk="0" hangingPunct="1">
            <a:lnSpc>
              <a:spcPct val="90000"/>
            </a:lnSpc>
            <a:spcBef>
              <a:spcPct val="0"/>
            </a:spcBef>
            <a:spcAft>
              <a:spcPct val="35000"/>
            </a:spcAft>
          </a:pPr>
          <a:r>
            <a:rPr lang="en-US" sz="1400" b="1" kern="1200" dirty="0" smtClean="0">
              <a:latin typeface="+mn-lt"/>
              <a:ea typeface="+mn-ea"/>
              <a:cs typeface="+mn-cs"/>
            </a:rPr>
            <a:t>SME deployments in</a:t>
          </a:r>
        </a:p>
        <a:p>
          <a:pPr marL="0" lvl="0" algn="ctr" defTabSz="914400" rtl="0" eaLnBrk="1" latinLnBrk="0" hangingPunct="1">
            <a:lnSpc>
              <a:spcPct val="90000"/>
            </a:lnSpc>
            <a:spcBef>
              <a:spcPct val="0"/>
            </a:spcBef>
            <a:spcAft>
              <a:spcPct val="35000"/>
            </a:spcAft>
          </a:pPr>
          <a:r>
            <a:rPr lang="en-US" sz="1400" b="1" kern="1200" dirty="0" smtClean="0">
              <a:latin typeface="+mn-lt"/>
              <a:ea typeface="+mn-ea"/>
              <a:cs typeface="+mn-cs"/>
            </a:rPr>
            <a:t>a real-world study</a:t>
          </a:r>
        </a:p>
      </dsp:txBody>
      <dsp:txXfrm>
        <a:off x="6286016" y="1701333"/>
        <a:ext cx="2587038" cy="1210285"/>
      </dsp:txXfrm>
    </dsp:sp>
    <dsp:sp modelId="{E0367B97-2216-4066-8512-EFFA7EFA5DC7}">
      <dsp:nvSpPr>
        <dsp:cNvPr id="0" name=""/>
        <dsp:cNvSpPr/>
      </dsp:nvSpPr>
      <dsp:spPr>
        <a:xfrm>
          <a:off x="2853747" y="1092925"/>
          <a:ext cx="4911887" cy="4911887"/>
        </a:xfrm>
        <a:custGeom>
          <a:avLst/>
          <a:gdLst/>
          <a:ahLst/>
          <a:cxnLst/>
          <a:rect l="0" t="0" r="0" b="0"/>
          <a:pathLst>
            <a:path>
              <a:moveTo>
                <a:pt x="4847610" y="1897742"/>
              </a:moveTo>
              <a:arcTo wR="2455943" hR="2455943" stAng="20811760" swAng="1940689"/>
            </a:path>
          </a:pathLst>
        </a:custGeom>
        <a:no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8E4099A8-8271-4EAE-8E42-4706EDFC5F79}">
      <dsp:nvSpPr>
        <dsp:cNvPr id="0" name=""/>
        <dsp:cNvSpPr/>
      </dsp:nvSpPr>
      <dsp:spPr>
        <a:xfrm>
          <a:off x="5944148" y="4370008"/>
          <a:ext cx="2270223" cy="1390711"/>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algn="ctr" defTabSz="914400" rtl="0" eaLnBrk="1" latinLnBrk="0" hangingPunct="1">
            <a:lnSpc>
              <a:spcPct val="90000"/>
            </a:lnSpc>
            <a:spcBef>
              <a:spcPct val="0"/>
            </a:spcBef>
            <a:spcAft>
              <a:spcPct val="35000"/>
            </a:spcAft>
          </a:pPr>
          <a:r>
            <a:rPr lang="en-US" sz="1400" b="1" kern="1200" dirty="0" smtClean="0">
              <a:latin typeface="+mn-lt"/>
              <a:ea typeface="+mn-ea"/>
              <a:cs typeface="+mn-cs"/>
            </a:rPr>
            <a:t>58% of SME</a:t>
          </a:r>
        </a:p>
        <a:p>
          <a:pPr marL="0" lvl="0" algn="ctr" defTabSz="914400" rtl="0" eaLnBrk="1" latinLnBrk="0" hangingPunct="1">
            <a:lnSpc>
              <a:spcPct val="90000"/>
            </a:lnSpc>
            <a:spcBef>
              <a:spcPct val="0"/>
            </a:spcBef>
            <a:spcAft>
              <a:spcPct val="35000"/>
            </a:spcAft>
          </a:pPr>
          <a:r>
            <a:rPr lang="en-US" sz="1400" b="1" kern="1200" dirty="0" smtClean="0">
              <a:latin typeface="+mn-lt"/>
              <a:ea typeface="+mn-ea"/>
              <a:cs typeface="+mn-cs"/>
            </a:rPr>
            <a:t>managers do not</a:t>
          </a:r>
        </a:p>
        <a:p>
          <a:pPr marL="0" lvl="0" algn="ctr" defTabSz="914400" rtl="0" eaLnBrk="1" latinLnBrk="0" hangingPunct="1">
            <a:lnSpc>
              <a:spcPct val="90000"/>
            </a:lnSpc>
            <a:spcBef>
              <a:spcPct val="0"/>
            </a:spcBef>
            <a:spcAft>
              <a:spcPct val="35000"/>
            </a:spcAft>
          </a:pPr>
          <a:r>
            <a:rPr lang="en-US" sz="1400" b="1" kern="1200" dirty="0" smtClean="0">
              <a:latin typeface="+mn-lt"/>
              <a:ea typeface="+mn-ea"/>
              <a:cs typeface="+mn-cs"/>
            </a:rPr>
            <a:t>see cyber attacks</a:t>
          </a:r>
        </a:p>
        <a:p>
          <a:pPr marL="0" lvl="0" algn="ctr" defTabSz="914400" rtl="0" eaLnBrk="1" latinLnBrk="0" hangingPunct="1">
            <a:lnSpc>
              <a:spcPct val="90000"/>
            </a:lnSpc>
            <a:spcBef>
              <a:spcPct val="0"/>
            </a:spcBef>
            <a:spcAft>
              <a:spcPct val="35000"/>
            </a:spcAft>
          </a:pPr>
          <a:r>
            <a:rPr lang="en-US" sz="1400" b="1" kern="1200" dirty="0" smtClean="0">
              <a:latin typeface="+mn-lt"/>
              <a:ea typeface="+mn-ea"/>
              <a:cs typeface="+mn-cs"/>
            </a:rPr>
            <a:t>as a significant risk</a:t>
          </a:r>
        </a:p>
      </dsp:txBody>
      <dsp:txXfrm>
        <a:off x="6012037" y="4437897"/>
        <a:ext cx="2134445" cy="1254933"/>
      </dsp:txXfrm>
    </dsp:sp>
    <dsp:sp modelId="{01D0A5B0-0EDF-4C1C-9161-2B8A7A1F35B8}">
      <dsp:nvSpPr>
        <dsp:cNvPr id="0" name=""/>
        <dsp:cNvSpPr/>
      </dsp:nvSpPr>
      <dsp:spPr>
        <a:xfrm>
          <a:off x="2886872" y="850919"/>
          <a:ext cx="4911887" cy="4911887"/>
        </a:xfrm>
        <a:custGeom>
          <a:avLst/>
          <a:gdLst/>
          <a:ahLst/>
          <a:cxnLst/>
          <a:rect l="0" t="0" r="0" b="0"/>
          <a:pathLst>
            <a:path>
              <a:moveTo>
                <a:pt x="3044174" y="4840402"/>
              </a:moveTo>
              <a:arcTo wR="2455943" hR="2455943" stAng="4568531" swAng="1877057"/>
            </a:path>
          </a:pathLst>
        </a:custGeom>
        <a:no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89167BA5-D2C5-4219-9F63-79646FF3258F}">
      <dsp:nvSpPr>
        <dsp:cNvPr id="0" name=""/>
        <dsp:cNvSpPr/>
      </dsp:nvSpPr>
      <dsp:spPr>
        <a:xfrm>
          <a:off x="2352874" y="4338421"/>
          <a:ext cx="2241558" cy="1427766"/>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algn="ctr" defTabSz="914400" rtl="0" eaLnBrk="1" latinLnBrk="0" hangingPunct="1">
            <a:lnSpc>
              <a:spcPct val="90000"/>
            </a:lnSpc>
            <a:spcBef>
              <a:spcPct val="0"/>
            </a:spcBef>
            <a:spcAft>
              <a:spcPct val="35000"/>
            </a:spcAft>
          </a:pPr>
          <a:r>
            <a:rPr lang="en-US" sz="1400" b="1" kern="1200" dirty="0" smtClean="0">
              <a:latin typeface="+mn-lt"/>
              <a:ea typeface="+mn-ea"/>
              <a:cs typeface="+mn-cs"/>
            </a:rPr>
            <a:t>Data breaches cost an</a:t>
          </a:r>
        </a:p>
        <a:p>
          <a:pPr marL="0" lvl="0" algn="ctr" defTabSz="914400" rtl="0" eaLnBrk="1" latinLnBrk="0" hangingPunct="1">
            <a:lnSpc>
              <a:spcPct val="90000"/>
            </a:lnSpc>
            <a:spcBef>
              <a:spcPct val="0"/>
            </a:spcBef>
            <a:spcAft>
              <a:spcPct val="35000"/>
            </a:spcAft>
          </a:pPr>
          <a:r>
            <a:rPr lang="en-US" sz="1400" b="1" kern="1200" dirty="0" smtClean="0">
              <a:latin typeface="+mn-lt"/>
              <a:ea typeface="+mn-ea"/>
              <a:cs typeface="+mn-cs"/>
            </a:rPr>
            <a:t>average of $217 per</a:t>
          </a:r>
        </a:p>
        <a:p>
          <a:pPr marL="0" lvl="0" algn="ctr" defTabSz="914400" rtl="0" eaLnBrk="1" latinLnBrk="0" hangingPunct="1">
            <a:lnSpc>
              <a:spcPct val="90000"/>
            </a:lnSpc>
            <a:spcBef>
              <a:spcPct val="0"/>
            </a:spcBef>
            <a:spcAft>
              <a:spcPct val="35000"/>
            </a:spcAft>
          </a:pPr>
          <a:r>
            <a:rPr lang="en-US" sz="1400" b="1" kern="1200" dirty="0" smtClean="0">
              <a:latin typeface="+mn-lt"/>
              <a:ea typeface="+mn-ea"/>
              <a:cs typeface="+mn-cs"/>
            </a:rPr>
            <a:t>stolen record, which</a:t>
          </a:r>
        </a:p>
        <a:p>
          <a:pPr marL="0" lvl="0" algn="ctr" defTabSz="914400" rtl="0" eaLnBrk="1" latinLnBrk="0" hangingPunct="1">
            <a:lnSpc>
              <a:spcPct val="90000"/>
            </a:lnSpc>
            <a:spcBef>
              <a:spcPct val="0"/>
            </a:spcBef>
            <a:spcAft>
              <a:spcPct val="35000"/>
            </a:spcAft>
          </a:pPr>
          <a:r>
            <a:rPr lang="en-US" sz="1400" b="1" kern="1200" dirty="0" smtClean="0">
              <a:latin typeface="+mn-lt"/>
              <a:ea typeface="+mn-ea"/>
              <a:cs typeface="+mn-cs"/>
            </a:rPr>
            <a:t>adds up quickly</a:t>
          </a:r>
          <a:r>
            <a:rPr lang="en-US" sz="1400" kern="1200" dirty="0" smtClean="0"/>
            <a:t>.</a:t>
          </a:r>
          <a:endParaRPr lang="en-US" sz="1400" kern="1200" dirty="0"/>
        </a:p>
      </dsp:txBody>
      <dsp:txXfrm>
        <a:off x="2422572" y="4408119"/>
        <a:ext cx="2102162" cy="1288370"/>
      </dsp:txXfrm>
    </dsp:sp>
    <dsp:sp modelId="{B488F1DA-0740-443D-A171-7AC8572EF6AF}">
      <dsp:nvSpPr>
        <dsp:cNvPr id="0" name=""/>
        <dsp:cNvSpPr/>
      </dsp:nvSpPr>
      <dsp:spPr>
        <a:xfrm>
          <a:off x="2760669" y="1047399"/>
          <a:ext cx="4911887" cy="4911887"/>
        </a:xfrm>
        <a:custGeom>
          <a:avLst/>
          <a:gdLst/>
          <a:ahLst/>
          <a:cxnLst/>
          <a:rect l="0" t="0" r="0" b="0"/>
          <a:pathLst>
            <a:path>
              <a:moveTo>
                <a:pt x="141865" y="3278561"/>
              </a:moveTo>
              <a:arcTo wR="2455943" hR="2455943" stAng="9625831" swAng="1839006"/>
            </a:path>
          </a:pathLst>
        </a:custGeom>
        <a:no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6DE79260-5841-4C42-A89F-9E11BCE77145}">
      <dsp:nvSpPr>
        <dsp:cNvPr id="0" name=""/>
        <dsp:cNvSpPr/>
      </dsp:nvSpPr>
      <dsp:spPr>
        <a:xfrm>
          <a:off x="1603200" y="1568484"/>
          <a:ext cx="2661961" cy="1449867"/>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algn="ctr" defTabSz="914400" rtl="0" eaLnBrk="1" latinLnBrk="0" hangingPunct="1">
            <a:lnSpc>
              <a:spcPct val="90000"/>
            </a:lnSpc>
            <a:spcBef>
              <a:spcPct val="0"/>
            </a:spcBef>
            <a:spcAft>
              <a:spcPct val="35000"/>
            </a:spcAft>
          </a:pPr>
          <a:r>
            <a:rPr lang="en-US" sz="1400" b="1" kern="1200" dirty="0" smtClean="0">
              <a:latin typeface="+mn-lt"/>
              <a:ea typeface="+mn-ea"/>
              <a:cs typeface="+mn-cs"/>
            </a:rPr>
            <a:t>LOW RISK,</a:t>
          </a:r>
        </a:p>
        <a:p>
          <a:pPr marL="0" lvl="0" algn="ctr" defTabSz="914400" rtl="0" eaLnBrk="1" latinLnBrk="0" hangingPunct="1">
            <a:lnSpc>
              <a:spcPct val="90000"/>
            </a:lnSpc>
            <a:spcBef>
              <a:spcPct val="0"/>
            </a:spcBef>
            <a:spcAft>
              <a:spcPct val="35000"/>
            </a:spcAft>
          </a:pPr>
          <a:r>
            <a:rPr lang="en-US" sz="1400" b="1" kern="1200" dirty="0" smtClean="0">
              <a:latin typeface="+mn-lt"/>
              <a:ea typeface="+mn-ea"/>
              <a:cs typeface="+mn-cs"/>
            </a:rPr>
            <a:t>HIGH RETURNS</a:t>
          </a:r>
        </a:p>
        <a:p>
          <a:pPr marL="0" lvl="0" algn="ctr" defTabSz="914400" rtl="0" eaLnBrk="1" latinLnBrk="0" hangingPunct="1">
            <a:lnSpc>
              <a:spcPct val="90000"/>
            </a:lnSpc>
            <a:spcBef>
              <a:spcPct val="0"/>
            </a:spcBef>
            <a:spcAft>
              <a:spcPct val="35000"/>
            </a:spcAft>
          </a:pPr>
          <a:r>
            <a:rPr lang="en-US" sz="1400" b="1" kern="1200" dirty="0" smtClean="0">
              <a:latin typeface="+mn-lt"/>
              <a:ea typeface="+mn-ea"/>
              <a:cs typeface="+mn-cs"/>
            </a:rPr>
            <a:t>10% of cyber</a:t>
          </a:r>
        </a:p>
        <a:p>
          <a:pPr marL="0" lvl="0" algn="ctr" defTabSz="914400" rtl="0" eaLnBrk="1" latinLnBrk="0" hangingPunct="1">
            <a:lnSpc>
              <a:spcPct val="90000"/>
            </a:lnSpc>
            <a:spcBef>
              <a:spcPct val="0"/>
            </a:spcBef>
            <a:spcAft>
              <a:spcPct val="35000"/>
            </a:spcAft>
          </a:pPr>
          <a:r>
            <a:rPr lang="en-US" sz="1400" b="1" kern="1200" dirty="0" smtClean="0">
              <a:latin typeface="+mn-lt"/>
              <a:ea typeface="+mn-ea"/>
              <a:cs typeface="+mn-cs"/>
            </a:rPr>
            <a:t>crimes reported result</a:t>
          </a:r>
        </a:p>
        <a:p>
          <a:pPr marL="0" lvl="0" algn="ctr" defTabSz="914400" rtl="0" eaLnBrk="1" latinLnBrk="0" hangingPunct="1">
            <a:lnSpc>
              <a:spcPct val="90000"/>
            </a:lnSpc>
            <a:spcBef>
              <a:spcPct val="0"/>
            </a:spcBef>
            <a:spcAft>
              <a:spcPct val="35000"/>
            </a:spcAft>
          </a:pPr>
          <a:r>
            <a:rPr lang="en-US" sz="1400" b="1" kern="1200" dirty="0" smtClean="0">
              <a:latin typeface="+mn-lt"/>
              <a:ea typeface="+mn-ea"/>
              <a:cs typeface="+mn-cs"/>
            </a:rPr>
            <a:t>in a conviction.</a:t>
          </a:r>
        </a:p>
      </dsp:txBody>
      <dsp:txXfrm>
        <a:off x="1673977" y="1639261"/>
        <a:ext cx="2520407" cy="1308313"/>
      </dsp:txXfrm>
    </dsp:sp>
    <dsp:sp modelId="{EAD3655D-B37B-45C6-A302-95C26387B98C}">
      <dsp:nvSpPr>
        <dsp:cNvPr id="0" name=""/>
        <dsp:cNvSpPr/>
      </dsp:nvSpPr>
      <dsp:spPr>
        <a:xfrm>
          <a:off x="2826731" y="592836"/>
          <a:ext cx="4911887" cy="4911887"/>
        </a:xfrm>
        <a:custGeom>
          <a:avLst/>
          <a:gdLst/>
          <a:ahLst/>
          <a:cxnLst/>
          <a:rect l="0" t="0" r="0" b="0"/>
          <a:pathLst>
            <a:path>
              <a:moveTo>
                <a:pt x="503764" y="965757"/>
              </a:moveTo>
              <a:arcTo wR="2455943" hR="2455943" stAng="13041367" swAng="1722666"/>
            </a:path>
          </a:pathLst>
        </a:custGeom>
        <a:no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EC77B-47E9-450A-B280-9AFD81FC9300}">
      <dsp:nvSpPr>
        <dsp:cNvPr id="0" name=""/>
        <dsp:cNvSpPr/>
      </dsp:nvSpPr>
      <dsp:spPr>
        <a:xfrm>
          <a:off x="17515" y="0"/>
          <a:ext cx="1605329" cy="1245646"/>
        </a:xfrm>
        <a:prstGeom prst="roundRect">
          <a:avLst>
            <a:gd name="adj" fmla="val 10000"/>
          </a:avLst>
        </a:prstGeom>
        <a:gradFill rotWithShape="0">
          <a:gsLst>
            <a:gs pos="0">
              <a:schemeClr val="accent5">
                <a:alpha val="80000"/>
                <a:hueOff val="0"/>
                <a:satOff val="0"/>
                <a:lumOff val="0"/>
                <a:alphaOff val="0"/>
                <a:satMod val="103000"/>
                <a:lumMod val="102000"/>
                <a:tint val="94000"/>
              </a:schemeClr>
            </a:gs>
            <a:gs pos="50000">
              <a:schemeClr val="accent5">
                <a:alpha val="80000"/>
                <a:hueOff val="0"/>
                <a:satOff val="0"/>
                <a:lumOff val="0"/>
                <a:alphaOff val="0"/>
                <a:satMod val="110000"/>
                <a:lumMod val="100000"/>
                <a:shade val="100000"/>
              </a:schemeClr>
            </a:gs>
            <a:gs pos="100000">
              <a:schemeClr val="accent5">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bg1"/>
              </a:solidFill>
            </a:rPr>
            <a:t>Direct Channels</a:t>
          </a:r>
          <a:endParaRPr lang="en-US" sz="2400" b="1" kern="1200" dirty="0">
            <a:solidFill>
              <a:schemeClr val="bg1"/>
            </a:solidFill>
          </a:endParaRPr>
        </a:p>
      </dsp:txBody>
      <dsp:txXfrm>
        <a:off x="53999" y="36484"/>
        <a:ext cx="1532361" cy="1172678"/>
      </dsp:txXfrm>
    </dsp:sp>
    <dsp:sp modelId="{78B09D05-D268-46FA-AF9D-C532C9D73EA1}">
      <dsp:nvSpPr>
        <dsp:cNvPr id="0" name=""/>
        <dsp:cNvSpPr/>
      </dsp:nvSpPr>
      <dsp:spPr>
        <a:xfrm>
          <a:off x="33669" y="1540589"/>
          <a:ext cx="1701130" cy="1299551"/>
        </a:xfrm>
        <a:prstGeom prst="roundRect">
          <a:avLst>
            <a:gd name="adj" fmla="val 10000"/>
          </a:avLst>
        </a:prstGeom>
        <a:gradFill rotWithShape="0">
          <a:gsLst>
            <a:gs pos="0">
              <a:schemeClr val="accent5">
                <a:alpha val="70000"/>
                <a:hueOff val="0"/>
                <a:satOff val="0"/>
                <a:lumOff val="0"/>
                <a:alphaOff val="0"/>
                <a:satMod val="103000"/>
                <a:lumMod val="102000"/>
                <a:tint val="94000"/>
              </a:schemeClr>
            </a:gs>
            <a:gs pos="50000">
              <a:schemeClr val="accent5">
                <a:alpha val="70000"/>
                <a:hueOff val="0"/>
                <a:satOff val="0"/>
                <a:lumOff val="0"/>
                <a:alphaOff val="0"/>
                <a:satMod val="110000"/>
                <a:lumMod val="100000"/>
                <a:shade val="100000"/>
              </a:schemeClr>
            </a:gs>
            <a:gs pos="100000">
              <a:schemeClr val="accent5">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rPr>
            <a:t>Mass Email Marketing</a:t>
          </a:r>
          <a:endParaRPr lang="en-US" sz="2000" b="1" kern="1200" dirty="0">
            <a:solidFill>
              <a:schemeClr val="tx1"/>
            </a:solidFill>
          </a:endParaRPr>
        </a:p>
      </dsp:txBody>
      <dsp:txXfrm>
        <a:off x="71732" y="1578652"/>
        <a:ext cx="1625004" cy="1223425"/>
      </dsp:txXfrm>
    </dsp:sp>
    <dsp:sp modelId="{D0FA5B86-38C7-421A-9F90-970C0031E857}">
      <dsp:nvSpPr>
        <dsp:cNvPr id="0" name=""/>
        <dsp:cNvSpPr/>
      </dsp:nvSpPr>
      <dsp:spPr>
        <a:xfrm>
          <a:off x="0" y="2953904"/>
          <a:ext cx="1701130" cy="1299551"/>
        </a:xfrm>
        <a:prstGeom prst="roundRect">
          <a:avLst>
            <a:gd name="adj" fmla="val 10000"/>
          </a:avLst>
        </a:prstGeom>
        <a:gradFill rotWithShape="0">
          <a:gsLst>
            <a:gs pos="0">
              <a:schemeClr val="accent5">
                <a:alpha val="70000"/>
                <a:hueOff val="0"/>
                <a:satOff val="0"/>
                <a:lumOff val="0"/>
                <a:alphaOff val="0"/>
                <a:satMod val="103000"/>
                <a:lumMod val="102000"/>
                <a:tint val="94000"/>
              </a:schemeClr>
            </a:gs>
            <a:gs pos="50000">
              <a:schemeClr val="accent5">
                <a:alpha val="70000"/>
                <a:hueOff val="0"/>
                <a:satOff val="0"/>
                <a:lumOff val="0"/>
                <a:alphaOff val="0"/>
                <a:satMod val="110000"/>
                <a:lumMod val="100000"/>
                <a:shade val="100000"/>
              </a:schemeClr>
            </a:gs>
            <a:gs pos="100000">
              <a:schemeClr val="accent5">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rPr>
            <a:t>Company Website	</a:t>
          </a:r>
          <a:endParaRPr lang="en-US" sz="2000" b="1" kern="1200" dirty="0">
            <a:solidFill>
              <a:schemeClr val="tx1"/>
            </a:solidFill>
          </a:endParaRPr>
        </a:p>
      </dsp:txBody>
      <dsp:txXfrm>
        <a:off x="38063" y="2991967"/>
        <a:ext cx="1625004" cy="1223425"/>
      </dsp:txXfrm>
    </dsp:sp>
    <dsp:sp modelId="{CE32255D-3812-4921-90AB-B9117822C1FB}">
      <dsp:nvSpPr>
        <dsp:cNvPr id="0" name=""/>
        <dsp:cNvSpPr/>
      </dsp:nvSpPr>
      <dsp:spPr>
        <a:xfrm>
          <a:off x="13647" y="4365056"/>
          <a:ext cx="1701130" cy="1218875"/>
        </a:xfrm>
        <a:prstGeom prst="roundRect">
          <a:avLst>
            <a:gd name="adj" fmla="val 10000"/>
          </a:avLst>
        </a:prstGeom>
        <a:gradFill rotWithShape="0">
          <a:gsLst>
            <a:gs pos="0">
              <a:schemeClr val="accent5">
                <a:alpha val="70000"/>
                <a:hueOff val="0"/>
                <a:satOff val="0"/>
                <a:lumOff val="0"/>
                <a:alphaOff val="0"/>
                <a:satMod val="103000"/>
                <a:lumMod val="102000"/>
                <a:tint val="94000"/>
              </a:schemeClr>
            </a:gs>
            <a:gs pos="50000">
              <a:schemeClr val="accent5">
                <a:alpha val="70000"/>
                <a:hueOff val="0"/>
                <a:satOff val="0"/>
                <a:lumOff val="0"/>
                <a:alphaOff val="0"/>
                <a:satMod val="110000"/>
                <a:lumMod val="100000"/>
                <a:shade val="100000"/>
              </a:schemeClr>
            </a:gs>
            <a:gs pos="100000">
              <a:schemeClr val="accent5">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rPr>
            <a:t>Sponsorships (Cyber Crime Seminars)</a:t>
          </a:r>
          <a:endParaRPr lang="en-US" sz="2000" b="1" kern="1200" dirty="0">
            <a:solidFill>
              <a:schemeClr val="tx1"/>
            </a:solidFill>
          </a:endParaRPr>
        </a:p>
      </dsp:txBody>
      <dsp:txXfrm>
        <a:off x="49347" y="4400756"/>
        <a:ext cx="1629730" cy="1147475"/>
      </dsp:txXfrm>
    </dsp:sp>
    <dsp:sp modelId="{2D569D7B-0ECD-42D4-BEE8-5EDA41022640}">
      <dsp:nvSpPr>
        <dsp:cNvPr id="0" name=""/>
        <dsp:cNvSpPr/>
      </dsp:nvSpPr>
      <dsp:spPr>
        <a:xfrm>
          <a:off x="9481340" y="0"/>
          <a:ext cx="1459655" cy="1299551"/>
        </a:xfrm>
        <a:prstGeom prst="roundRect">
          <a:avLst>
            <a:gd name="adj" fmla="val 10000"/>
          </a:avLst>
        </a:prstGeom>
        <a:gradFill rotWithShape="0">
          <a:gsLst>
            <a:gs pos="0">
              <a:schemeClr val="accent5">
                <a:alpha val="80000"/>
                <a:hueOff val="0"/>
                <a:satOff val="0"/>
                <a:lumOff val="0"/>
                <a:alphaOff val="0"/>
                <a:satMod val="103000"/>
                <a:lumMod val="102000"/>
                <a:tint val="94000"/>
              </a:schemeClr>
            </a:gs>
            <a:gs pos="50000">
              <a:schemeClr val="accent5">
                <a:alpha val="80000"/>
                <a:hueOff val="0"/>
                <a:satOff val="0"/>
                <a:lumOff val="0"/>
                <a:alphaOff val="0"/>
                <a:satMod val="110000"/>
                <a:lumMod val="100000"/>
                <a:shade val="100000"/>
              </a:schemeClr>
            </a:gs>
            <a:gs pos="100000">
              <a:schemeClr val="accent5">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bg1"/>
              </a:solidFill>
            </a:rPr>
            <a:t>Indirect Channels</a:t>
          </a:r>
          <a:endParaRPr lang="en-US" sz="2400" b="1" kern="1200" dirty="0">
            <a:solidFill>
              <a:schemeClr val="bg1"/>
            </a:solidFill>
          </a:endParaRPr>
        </a:p>
      </dsp:txBody>
      <dsp:txXfrm>
        <a:off x="9519403" y="38063"/>
        <a:ext cx="1383529" cy="1223425"/>
      </dsp:txXfrm>
    </dsp:sp>
    <dsp:sp modelId="{09EB208C-C4FF-4DBC-A962-86394DAE70BB}">
      <dsp:nvSpPr>
        <dsp:cNvPr id="0" name=""/>
        <dsp:cNvSpPr/>
      </dsp:nvSpPr>
      <dsp:spPr>
        <a:xfrm>
          <a:off x="9322362" y="1563970"/>
          <a:ext cx="1697810" cy="1251247"/>
        </a:xfrm>
        <a:prstGeom prst="roundRect">
          <a:avLst>
            <a:gd name="adj" fmla="val 10000"/>
          </a:avLst>
        </a:prstGeom>
        <a:gradFill rotWithShape="0">
          <a:gsLst>
            <a:gs pos="0">
              <a:schemeClr val="accent5">
                <a:alpha val="70000"/>
                <a:hueOff val="0"/>
                <a:satOff val="0"/>
                <a:lumOff val="0"/>
                <a:alphaOff val="0"/>
                <a:satMod val="103000"/>
                <a:lumMod val="102000"/>
                <a:tint val="94000"/>
              </a:schemeClr>
            </a:gs>
            <a:gs pos="50000">
              <a:schemeClr val="accent5">
                <a:alpha val="70000"/>
                <a:hueOff val="0"/>
                <a:satOff val="0"/>
                <a:lumOff val="0"/>
                <a:alphaOff val="0"/>
                <a:satMod val="110000"/>
                <a:lumMod val="100000"/>
                <a:shade val="100000"/>
              </a:schemeClr>
            </a:gs>
            <a:gs pos="100000">
              <a:schemeClr val="accent5">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b="1" kern="1200" dirty="0" smtClean="0">
              <a:solidFill>
                <a:schemeClr val="tx1"/>
              </a:solidFill>
            </a:rPr>
            <a:t>Social Media </a:t>
          </a:r>
          <a:r>
            <a:rPr lang="en-US" sz="1800" b="1" kern="1200" dirty="0" smtClean="0">
              <a:solidFill>
                <a:schemeClr val="tx1"/>
              </a:solidFill>
            </a:rPr>
            <a:t>(LinkedIn, FB, </a:t>
          </a:r>
          <a:r>
            <a:rPr lang="en-US" sz="1800" b="1" kern="1200" dirty="0" err="1" smtClean="0">
              <a:solidFill>
                <a:schemeClr val="tx1"/>
              </a:solidFill>
            </a:rPr>
            <a:t>Youtube</a:t>
          </a:r>
          <a:r>
            <a:rPr lang="en-US" sz="1800" b="1" kern="1200" dirty="0" smtClean="0">
              <a:solidFill>
                <a:schemeClr val="tx1"/>
              </a:solidFill>
            </a:rPr>
            <a:t>)</a:t>
          </a:r>
          <a:endParaRPr lang="en-US" sz="1800" b="1" kern="1200" dirty="0">
            <a:solidFill>
              <a:schemeClr val="tx1"/>
            </a:solidFill>
          </a:endParaRPr>
        </a:p>
      </dsp:txBody>
      <dsp:txXfrm>
        <a:off x="9359010" y="1600618"/>
        <a:ext cx="1624514" cy="1177951"/>
      </dsp:txXfrm>
    </dsp:sp>
    <dsp:sp modelId="{931D02D5-F26A-4355-99E3-477ED70430D0}">
      <dsp:nvSpPr>
        <dsp:cNvPr id="0" name=""/>
        <dsp:cNvSpPr/>
      </dsp:nvSpPr>
      <dsp:spPr>
        <a:xfrm>
          <a:off x="9327240" y="2892582"/>
          <a:ext cx="1697810" cy="1299551"/>
        </a:xfrm>
        <a:prstGeom prst="roundRect">
          <a:avLst>
            <a:gd name="adj" fmla="val 10000"/>
          </a:avLst>
        </a:prstGeom>
        <a:gradFill rotWithShape="0">
          <a:gsLst>
            <a:gs pos="0">
              <a:schemeClr val="accent5">
                <a:alpha val="90000"/>
                <a:hueOff val="0"/>
                <a:satOff val="0"/>
                <a:lumOff val="0"/>
                <a:alphaOff val="0"/>
                <a:satMod val="103000"/>
                <a:lumMod val="102000"/>
                <a:tint val="94000"/>
              </a:schemeClr>
            </a:gs>
            <a:gs pos="50000">
              <a:schemeClr val="accent5">
                <a:alpha val="90000"/>
                <a:hueOff val="0"/>
                <a:satOff val="0"/>
                <a:lumOff val="0"/>
                <a:alphaOff val="0"/>
                <a:satMod val="110000"/>
                <a:lumMod val="100000"/>
                <a:shade val="100000"/>
              </a:schemeClr>
            </a:gs>
            <a:gs pos="100000">
              <a:schemeClr val="accent5">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rPr>
            <a:t>Google Ads</a:t>
          </a:r>
          <a:endParaRPr lang="en-US" sz="2000" b="1" kern="1200" dirty="0">
            <a:solidFill>
              <a:schemeClr val="tx1"/>
            </a:solidFill>
          </a:endParaRPr>
        </a:p>
      </dsp:txBody>
      <dsp:txXfrm>
        <a:off x="9365303" y="2930645"/>
        <a:ext cx="1621684" cy="1223425"/>
      </dsp:txXfrm>
    </dsp:sp>
    <dsp:sp modelId="{B59B62CA-CD93-4100-8DB9-2CD5153F63DA}">
      <dsp:nvSpPr>
        <dsp:cNvPr id="0" name=""/>
        <dsp:cNvSpPr/>
      </dsp:nvSpPr>
      <dsp:spPr>
        <a:xfrm>
          <a:off x="9326743" y="4284380"/>
          <a:ext cx="1697810" cy="1299551"/>
        </a:xfrm>
        <a:prstGeom prst="roundRect">
          <a:avLst>
            <a:gd name="adj" fmla="val 10000"/>
          </a:avLst>
        </a:prstGeom>
        <a:gradFill rotWithShape="0">
          <a:gsLst>
            <a:gs pos="0">
              <a:schemeClr val="accent5">
                <a:alpha val="30000"/>
                <a:hueOff val="0"/>
                <a:satOff val="0"/>
                <a:lumOff val="0"/>
                <a:alphaOff val="0"/>
                <a:satMod val="103000"/>
                <a:lumMod val="102000"/>
                <a:tint val="94000"/>
              </a:schemeClr>
            </a:gs>
            <a:gs pos="50000">
              <a:schemeClr val="accent5">
                <a:alpha val="30000"/>
                <a:hueOff val="0"/>
                <a:satOff val="0"/>
                <a:lumOff val="0"/>
                <a:alphaOff val="0"/>
                <a:satMod val="110000"/>
                <a:lumMod val="100000"/>
                <a:shade val="100000"/>
              </a:schemeClr>
            </a:gs>
            <a:gs pos="100000">
              <a:schemeClr val="accent5">
                <a:alpha val="3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rPr>
            <a:t>Billboards</a:t>
          </a:r>
          <a:endParaRPr lang="en-US" sz="2000" b="1" kern="1200" dirty="0">
            <a:solidFill>
              <a:schemeClr val="tx1"/>
            </a:solidFill>
          </a:endParaRPr>
        </a:p>
      </dsp:txBody>
      <dsp:txXfrm>
        <a:off x="9364806" y="4322443"/>
        <a:ext cx="1621684" cy="1223425"/>
      </dsp:txXfrm>
    </dsp:sp>
    <dsp:sp modelId="{D493E49A-9A29-4476-9F43-E2348A622E97}">
      <dsp:nvSpPr>
        <dsp:cNvPr id="0" name=""/>
        <dsp:cNvSpPr/>
      </dsp:nvSpPr>
      <dsp:spPr>
        <a:xfrm>
          <a:off x="3838228" y="66965"/>
          <a:ext cx="3351602" cy="1245646"/>
        </a:xfrm>
        <a:prstGeom prst="roundRect">
          <a:avLst>
            <a:gd name="adj" fmla="val 10000"/>
          </a:avLst>
        </a:prstGeom>
        <a:gradFill rotWithShape="0">
          <a:gsLst>
            <a:gs pos="0">
              <a:schemeClr val="accent5">
                <a:alpha val="80000"/>
                <a:hueOff val="0"/>
                <a:satOff val="0"/>
                <a:lumOff val="0"/>
                <a:alphaOff val="0"/>
                <a:satMod val="103000"/>
                <a:lumMod val="102000"/>
                <a:tint val="94000"/>
              </a:schemeClr>
            </a:gs>
            <a:gs pos="50000">
              <a:schemeClr val="accent5">
                <a:alpha val="80000"/>
                <a:hueOff val="0"/>
                <a:satOff val="0"/>
                <a:lumOff val="0"/>
                <a:alphaOff val="0"/>
                <a:satMod val="110000"/>
                <a:lumMod val="100000"/>
                <a:shade val="100000"/>
              </a:schemeClr>
            </a:gs>
            <a:gs pos="100000">
              <a:schemeClr val="accent5">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bg1"/>
              </a:solidFill>
            </a:rPr>
            <a:t>Distribution Channels</a:t>
          </a:r>
          <a:endParaRPr lang="en-US" sz="2400" b="1" kern="1200" dirty="0">
            <a:solidFill>
              <a:schemeClr val="bg1"/>
            </a:solidFill>
          </a:endParaRPr>
        </a:p>
      </dsp:txBody>
      <dsp:txXfrm>
        <a:off x="3874712" y="103449"/>
        <a:ext cx="3278634" cy="11726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EFAE10-F825-46AF-BFF4-0EEE728FACC2}">
      <dsp:nvSpPr>
        <dsp:cNvPr id="0" name=""/>
        <dsp:cNvSpPr/>
      </dsp:nvSpPr>
      <dsp:spPr>
        <a:xfrm>
          <a:off x="1734713" y="0"/>
          <a:ext cx="1951658" cy="943489"/>
        </a:xfrm>
        <a:prstGeom prst="roundRect">
          <a:avLst>
            <a:gd name="adj" fmla="val 10000"/>
          </a:avLst>
        </a:prstGeom>
        <a:solidFill>
          <a:schemeClr val="accent5">
            <a:shade val="8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Sales Representatives</a:t>
          </a:r>
          <a:endParaRPr lang="en-US" sz="1800" b="1" kern="1200" dirty="0">
            <a:solidFill>
              <a:schemeClr val="tx1"/>
            </a:solidFill>
          </a:endParaRPr>
        </a:p>
      </dsp:txBody>
      <dsp:txXfrm>
        <a:off x="1762347" y="27634"/>
        <a:ext cx="1896390" cy="888221"/>
      </dsp:txXfrm>
    </dsp:sp>
    <dsp:sp modelId="{ECF54200-4CC8-4446-AD1E-EF1369FE598C}">
      <dsp:nvSpPr>
        <dsp:cNvPr id="0" name=""/>
        <dsp:cNvSpPr/>
      </dsp:nvSpPr>
      <dsp:spPr>
        <a:xfrm rot="5400000">
          <a:off x="2533638" y="967076"/>
          <a:ext cx="353808" cy="424570"/>
        </a:xfrm>
        <a:prstGeom prst="rightArrow">
          <a:avLst>
            <a:gd name="adj1" fmla="val 60000"/>
            <a:gd name="adj2" fmla="val 50000"/>
          </a:avLst>
        </a:prstGeom>
        <a:solidFill>
          <a:schemeClr val="accent5">
            <a:shade val="90000"/>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2583171" y="1002457"/>
        <a:ext cx="254742" cy="247666"/>
      </dsp:txXfrm>
    </dsp:sp>
    <dsp:sp modelId="{309FB538-0518-4AC5-A289-CDE043C7ADDC}">
      <dsp:nvSpPr>
        <dsp:cNvPr id="0" name=""/>
        <dsp:cNvSpPr/>
      </dsp:nvSpPr>
      <dsp:spPr>
        <a:xfrm>
          <a:off x="1734713" y="1415233"/>
          <a:ext cx="1951658" cy="943489"/>
        </a:xfrm>
        <a:prstGeom prst="roundRect">
          <a:avLst>
            <a:gd name="adj" fmla="val 10000"/>
          </a:avLst>
        </a:prstGeom>
        <a:solidFill>
          <a:schemeClr val="accent5">
            <a:shade val="80000"/>
            <a:hueOff val="174641"/>
            <a:satOff val="-3128"/>
            <a:lumOff val="1329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Network Integrators &amp; ISV’s</a:t>
          </a:r>
          <a:endParaRPr lang="en-US" sz="1800" b="1" kern="1200" dirty="0">
            <a:solidFill>
              <a:schemeClr val="tx1"/>
            </a:solidFill>
          </a:endParaRPr>
        </a:p>
      </dsp:txBody>
      <dsp:txXfrm>
        <a:off x="1762347" y="1442867"/>
        <a:ext cx="1896390" cy="888221"/>
      </dsp:txXfrm>
    </dsp:sp>
    <dsp:sp modelId="{A88DEE4D-5879-4443-9DFA-16AEB3E363D5}">
      <dsp:nvSpPr>
        <dsp:cNvPr id="0" name=""/>
        <dsp:cNvSpPr/>
      </dsp:nvSpPr>
      <dsp:spPr>
        <a:xfrm rot="5400000">
          <a:off x="2533638" y="2382309"/>
          <a:ext cx="353808" cy="424570"/>
        </a:xfrm>
        <a:prstGeom prst="rightArrow">
          <a:avLst>
            <a:gd name="adj1" fmla="val 60000"/>
            <a:gd name="adj2" fmla="val 50000"/>
          </a:avLst>
        </a:prstGeom>
        <a:solidFill>
          <a:schemeClr val="accent5">
            <a:shade val="90000"/>
            <a:hueOff val="349225"/>
            <a:satOff val="-5981"/>
            <a:lumOff val="2396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2583171" y="2417690"/>
        <a:ext cx="254742" cy="247666"/>
      </dsp:txXfrm>
    </dsp:sp>
    <dsp:sp modelId="{2577C407-4C80-4C88-B7A2-F91AD3AA6195}">
      <dsp:nvSpPr>
        <dsp:cNvPr id="0" name=""/>
        <dsp:cNvSpPr/>
      </dsp:nvSpPr>
      <dsp:spPr>
        <a:xfrm>
          <a:off x="1734713" y="2830467"/>
          <a:ext cx="1951658" cy="943489"/>
        </a:xfrm>
        <a:prstGeom prst="roundRect">
          <a:avLst>
            <a:gd name="adj" fmla="val 10000"/>
          </a:avLst>
        </a:prstGeom>
        <a:solidFill>
          <a:schemeClr val="accent5">
            <a:shade val="80000"/>
            <a:hueOff val="349283"/>
            <a:satOff val="-6256"/>
            <a:lumOff val="26585"/>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Internet</a:t>
          </a:r>
          <a:endParaRPr lang="en-US" sz="1800" b="1" kern="1200" dirty="0">
            <a:solidFill>
              <a:schemeClr val="tx1"/>
            </a:solidFill>
          </a:endParaRPr>
        </a:p>
      </dsp:txBody>
      <dsp:txXfrm>
        <a:off x="1762347" y="2858101"/>
        <a:ext cx="1896390" cy="8882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84C51-4E7F-4165-A913-7FEEE717121C}">
      <dsp:nvSpPr>
        <dsp:cNvPr id="0" name=""/>
        <dsp:cNvSpPr/>
      </dsp:nvSpPr>
      <dsp:spPr>
        <a:xfrm>
          <a:off x="1046769" y="267"/>
          <a:ext cx="1381225" cy="1381225"/>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kern="1200" dirty="0"/>
            <a:t>Ads from free trial version</a:t>
          </a:r>
        </a:p>
      </dsp:txBody>
      <dsp:txXfrm>
        <a:off x="1249045" y="202543"/>
        <a:ext cx="976673" cy="976673"/>
      </dsp:txXfrm>
    </dsp:sp>
    <dsp:sp modelId="{289DD7F3-D7F1-4D3A-99A0-661C180FF25D}">
      <dsp:nvSpPr>
        <dsp:cNvPr id="0" name=""/>
        <dsp:cNvSpPr/>
      </dsp:nvSpPr>
      <dsp:spPr>
        <a:xfrm>
          <a:off x="2540150" y="290324"/>
          <a:ext cx="801110" cy="801110"/>
        </a:xfrm>
        <a:prstGeom prst="mathPlus">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646337" y="596668"/>
        <a:ext cx="588736" cy="188422"/>
      </dsp:txXfrm>
    </dsp:sp>
    <dsp:sp modelId="{D102E4D1-A50E-4D80-9061-F5D4CF66F749}">
      <dsp:nvSpPr>
        <dsp:cNvPr id="0" name=""/>
        <dsp:cNvSpPr/>
      </dsp:nvSpPr>
      <dsp:spPr>
        <a:xfrm>
          <a:off x="3453416" y="267"/>
          <a:ext cx="1381225" cy="1381225"/>
        </a:xfrm>
        <a:prstGeom prst="ellipse">
          <a:avLst/>
        </a:prstGeom>
        <a:gradFill rotWithShape="0">
          <a:gsLst>
            <a:gs pos="0">
              <a:schemeClr val="accent5">
                <a:hueOff val="-2451115"/>
                <a:satOff val="-3409"/>
                <a:lumOff val="-1307"/>
                <a:alphaOff val="0"/>
                <a:satMod val="103000"/>
                <a:lumMod val="102000"/>
                <a:tint val="94000"/>
              </a:schemeClr>
            </a:gs>
            <a:gs pos="50000">
              <a:schemeClr val="accent5">
                <a:hueOff val="-2451115"/>
                <a:satOff val="-3409"/>
                <a:lumOff val="-1307"/>
                <a:alphaOff val="0"/>
                <a:satMod val="110000"/>
                <a:lumMod val="100000"/>
                <a:shade val="100000"/>
              </a:schemeClr>
            </a:gs>
            <a:gs pos="100000">
              <a:schemeClr val="accent5">
                <a:hueOff val="-2451115"/>
                <a:satOff val="-3409"/>
                <a:lumOff val="-130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kern="1200" dirty="0"/>
            <a:t>Add-on features</a:t>
          </a:r>
        </a:p>
      </dsp:txBody>
      <dsp:txXfrm>
        <a:off x="3655692" y="202543"/>
        <a:ext cx="976673" cy="976673"/>
      </dsp:txXfrm>
    </dsp:sp>
    <dsp:sp modelId="{15B3920E-A118-4273-8066-C5326AE8A73E}">
      <dsp:nvSpPr>
        <dsp:cNvPr id="0" name=""/>
        <dsp:cNvSpPr/>
      </dsp:nvSpPr>
      <dsp:spPr>
        <a:xfrm>
          <a:off x="4946797" y="290324"/>
          <a:ext cx="801110" cy="801110"/>
        </a:xfrm>
        <a:prstGeom prst="mathPlus">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5052984" y="596668"/>
        <a:ext cx="588736" cy="188422"/>
      </dsp:txXfrm>
    </dsp:sp>
    <dsp:sp modelId="{1D0FA4D9-232E-4906-9CFB-B8BFA5D7BF63}">
      <dsp:nvSpPr>
        <dsp:cNvPr id="0" name=""/>
        <dsp:cNvSpPr/>
      </dsp:nvSpPr>
      <dsp:spPr>
        <a:xfrm>
          <a:off x="5860063" y="267"/>
          <a:ext cx="1381225" cy="1381225"/>
        </a:xfrm>
        <a:prstGeom prst="ellipse">
          <a:avLst/>
        </a:prstGeom>
        <a:gradFill rotWithShape="0">
          <a:gsLst>
            <a:gs pos="0">
              <a:schemeClr val="accent5">
                <a:hueOff val="-4902230"/>
                <a:satOff val="-6819"/>
                <a:lumOff val="-2615"/>
                <a:alphaOff val="0"/>
                <a:satMod val="103000"/>
                <a:lumMod val="102000"/>
                <a:tint val="94000"/>
              </a:schemeClr>
            </a:gs>
            <a:gs pos="50000">
              <a:schemeClr val="accent5">
                <a:hueOff val="-4902230"/>
                <a:satOff val="-6819"/>
                <a:lumOff val="-2615"/>
                <a:alphaOff val="0"/>
                <a:satMod val="110000"/>
                <a:lumMod val="100000"/>
                <a:shade val="100000"/>
              </a:schemeClr>
            </a:gs>
            <a:gs pos="100000">
              <a:schemeClr val="accent5">
                <a:hueOff val="-4902230"/>
                <a:satOff val="-6819"/>
                <a:lumOff val="-261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t>Tier Packages</a:t>
          </a:r>
        </a:p>
      </dsp:txBody>
      <dsp:txXfrm>
        <a:off x="6062339" y="202543"/>
        <a:ext cx="976673" cy="976673"/>
      </dsp:txXfrm>
    </dsp:sp>
    <dsp:sp modelId="{E3B4A8F9-3206-4A7F-8673-008D6284AEC7}">
      <dsp:nvSpPr>
        <dsp:cNvPr id="0" name=""/>
        <dsp:cNvSpPr/>
      </dsp:nvSpPr>
      <dsp:spPr>
        <a:xfrm>
          <a:off x="7353444" y="290324"/>
          <a:ext cx="801110" cy="801110"/>
        </a:xfrm>
        <a:prstGeom prst="mathEqual">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466850">
            <a:lnSpc>
              <a:spcPct val="90000"/>
            </a:lnSpc>
            <a:spcBef>
              <a:spcPct val="0"/>
            </a:spcBef>
            <a:spcAft>
              <a:spcPct val="35000"/>
            </a:spcAft>
          </a:pPr>
          <a:endParaRPr lang="en-US" sz="3300" kern="1200"/>
        </a:p>
      </dsp:txBody>
      <dsp:txXfrm>
        <a:off x="7459631" y="455353"/>
        <a:ext cx="588736" cy="471052"/>
      </dsp:txXfrm>
    </dsp:sp>
    <dsp:sp modelId="{4F9FD330-7217-47A8-A4D1-1E087F4D2866}">
      <dsp:nvSpPr>
        <dsp:cNvPr id="0" name=""/>
        <dsp:cNvSpPr/>
      </dsp:nvSpPr>
      <dsp:spPr>
        <a:xfrm>
          <a:off x="8266710" y="267"/>
          <a:ext cx="1381225" cy="1381225"/>
        </a:xfrm>
        <a:prstGeom prst="ellipse">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r>
            <a:rPr lang="en-US" sz="4400" kern="1200" dirty="0"/>
            <a:t>$$$</a:t>
          </a:r>
        </a:p>
      </dsp:txBody>
      <dsp:txXfrm>
        <a:off x="8468986" y="202543"/>
        <a:ext cx="976673" cy="9766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B93F2F-6B9D-41CD-AB58-C1E01413F39C}">
      <dsp:nvSpPr>
        <dsp:cNvPr id="0" name=""/>
        <dsp:cNvSpPr/>
      </dsp:nvSpPr>
      <dsp:spPr>
        <a:xfrm>
          <a:off x="1720418" y="2637623"/>
          <a:ext cx="1586869" cy="158686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1689100">
            <a:lnSpc>
              <a:spcPct val="90000"/>
            </a:lnSpc>
            <a:spcBef>
              <a:spcPct val="0"/>
            </a:spcBef>
            <a:spcAft>
              <a:spcPct val="35000"/>
            </a:spcAft>
          </a:pPr>
          <a:r>
            <a:rPr lang="en-US" sz="3800" kern="1200" dirty="0" smtClean="0"/>
            <a:t>NOW</a:t>
          </a:r>
          <a:endParaRPr lang="en-US" sz="3800" kern="1200" dirty="0"/>
        </a:p>
      </dsp:txBody>
      <dsp:txXfrm>
        <a:off x="1952810" y="2870015"/>
        <a:ext cx="1122085" cy="1122085"/>
      </dsp:txXfrm>
    </dsp:sp>
    <dsp:sp modelId="{E7A09377-05C8-4C70-8AD1-01269091C024}">
      <dsp:nvSpPr>
        <dsp:cNvPr id="0" name=""/>
        <dsp:cNvSpPr/>
      </dsp:nvSpPr>
      <dsp:spPr>
        <a:xfrm rot="12900000">
          <a:off x="641854" y="2341094"/>
          <a:ext cx="1276629" cy="452257"/>
        </a:xfrm>
        <a:prstGeom prst="lef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6646C2AA-2783-42E6-9575-22B59D6D3BE6}">
      <dsp:nvSpPr>
        <dsp:cNvPr id="0" name=""/>
        <dsp:cNvSpPr/>
      </dsp:nvSpPr>
      <dsp:spPr>
        <a:xfrm>
          <a:off x="3528" y="1598090"/>
          <a:ext cx="1507526" cy="120602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en-US" sz="2000" kern="1200" dirty="0" smtClean="0"/>
            <a:t>Notifications in Interface</a:t>
          </a:r>
          <a:endParaRPr lang="en-US" sz="2000" kern="1200" dirty="0"/>
        </a:p>
      </dsp:txBody>
      <dsp:txXfrm>
        <a:off x="38851" y="1633413"/>
        <a:ext cx="1436880" cy="1135374"/>
      </dsp:txXfrm>
    </dsp:sp>
    <dsp:sp modelId="{4489D9BE-68CA-4468-A8F9-E9B01B400D30}">
      <dsp:nvSpPr>
        <dsp:cNvPr id="0" name=""/>
        <dsp:cNvSpPr/>
      </dsp:nvSpPr>
      <dsp:spPr>
        <a:xfrm rot="16200000">
          <a:off x="1875538" y="1698878"/>
          <a:ext cx="1276629" cy="452257"/>
        </a:xfrm>
        <a:prstGeom prst="lef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7CD7145C-794F-4AF8-8CB9-F5EE111D1C12}">
      <dsp:nvSpPr>
        <dsp:cNvPr id="0" name=""/>
        <dsp:cNvSpPr/>
      </dsp:nvSpPr>
      <dsp:spPr>
        <a:xfrm>
          <a:off x="1760089" y="683682"/>
          <a:ext cx="1507526" cy="120602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en-US" sz="2000" kern="1200" dirty="0" smtClean="0"/>
            <a:t>Message Board</a:t>
          </a:r>
          <a:endParaRPr lang="en-US" sz="2000" kern="1200" dirty="0"/>
        </a:p>
      </dsp:txBody>
      <dsp:txXfrm>
        <a:off x="1795412" y="719005"/>
        <a:ext cx="1436880" cy="1135374"/>
      </dsp:txXfrm>
    </dsp:sp>
    <dsp:sp modelId="{C2512EF8-BBE2-405C-8CF5-C4232628440F}">
      <dsp:nvSpPr>
        <dsp:cNvPr id="0" name=""/>
        <dsp:cNvSpPr/>
      </dsp:nvSpPr>
      <dsp:spPr>
        <a:xfrm rot="19500000">
          <a:off x="3109222" y="2341094"/>
          <a:ext cx="1276629" cy="452257"/>
        </a:xfrm>
        <a:prstGeom prst="lef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60A469EE-98A8-480D-A214-36493F683978}">
      <dsp:nvSpPr>
        <dsp:cNvPr id="0" name=""/>
        <dsp:cNvSpPr/>
      </dsp:nvSpPr>
      <dsp:spPr>
        <a:xfrm>
          <a:off x="3516650" y="1598090"/>
          <a:ext cx="1507526" cy="120602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en-US" sz="2000" kern="1200" dirty="0" smtClean="0"/>
            <a:t>File Access Notifications</a:t>
          </a:r>
          <a:endParaRPr lang="en-US" sz="2000" kern="1200" dirty="0"/>
        </a:p>
      </dsp:txBody>
      <dsp:txXfrm>
        <a:off x="3551973" y="1633413"/>
        <a:ext cx="1436880" cy="11353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B8243A-97D6-4CC7-A0B7-1061E8BB19DC}">
      <dsp:nvSpPr>
        <dsp:cNvPr id="0" name=""/>
        <dsp:cNvSpPr/>
      </dsp:nvSpPr>
      <dsp:spPr>
        <a:xfrm>
          <a:off x="1650724" y="2423917"/>
          <a:ext cx="1522586" cy="152258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t>THEN</a:t>
          </a:r>
          <a:endParaRPr lang="en-US" sz="3600" kern="1200" dirty="0"/>
        </a:p>
      </dsp:txBody>
      <dsp:txXfrm>
        <a:off x="1873702" y="2646895"/>
        <a:ext cx="1076630" cy="1076630"/>
      </dsp:txXfrm>
    </dsp:sp>
    <dsp:sp modelId="{D2872130-122A-46C5-B331-D6F655DA0DA9}">
      <dsp:nvSpPr>
        <dsp:cNvPr id="0" name=""/>
        <dsp:cNvSpPr/>
      </dsp:nvSpPr>
      <dsp:spPr>
        <a:xfrm rot="12900000">
          <a:off x="612939" y="2138426"/>
          <a:ext cx="1227956" cy="433937"/>
        </a:xfrm>
        <a:prstGeom prst="leftArrow">
          <a:avLst>
            <a:gd name="adj1" fmla="val 60000"/>
            <a:gd name="adj2" fmla="val 50000"/>
          </a:avLst>
        </a:prstGeom>
        <a:gradFill rotWithShape="0">
          <a:gsLst>
            <a:gs pos="0">
              <a:schemeClr val="accent5">
                <a:tint val="60000"/>
                <a:hueOff val="0"/>
                <a:satOff val="0"/>
                <a:lumOff val="0"/>
                <a:alphaOff val="0"/>
                <a:satMod val="103000"/>
                <a:lumMod val="102000"/>
                <a:tint val="94000"/>
              </a:schemeClr>
            </a:gs>
            <a:gs pos="50000">
              <a:schemeClr val="accent5">
                <a:tint val="60000"/>
                <a:hueOff val="0"/>
                <a:satOff val="0"/>
                <a:lumOff val="0"/>
                <a:alphaOff val="0"/>
                <a:satMod val="110000"/>
                <a:lumMod val="100000"/>
                <a:shade val="100000"/>
              </a:schemeClr>
            </a:gs>
            <a:gs pos="100000">
              <a:schemeClr val="accent5">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039D77BC-522D-4C64-B7E6-0DB1B547260B}">
      <dsp:nvSpPr>
        <dsp:cNvPr id="0" name=""/>
        <dsp:cNvSpPr/>
      </dsp:nvSpPr>
      <dsp:spPr>
        <a:xfrm>
          <a:off x="747" y="1424648"/>
          <a:ext cx="1446457" cy="115716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pPr>
          <a:r>
            <a:rPr lang="en-US" sz="1800" kern="1200" dirty="0" smtClean="0"/>
            <a:t>File Converter</a:t>
          </a:r>
          <a:endParaRPr lang="en-US" sz="1800" kern="1200" dirty="0"/>
        </a:p>
      </dsp:txBody>
      <dsp:txXfrm>
        <a:off x="34639" y="1458540"/>
        <a:ext cx="1378673" cy="1089381"/>
      </dsp:txXfrm>
    </dsp:sp>
    <dsp:sp modelId="{24D5BC7E-7696-47D6-A8E6-E2AAA435E4EA}">
      <dsp:nvSpPr>
        <dsp:cNvPr id="0" name=""/>
        <dsp:cNvSpPr/>
      </dsp:nvSpPr>
      <dsp:spPr>
        <a:xfrm rot="16200000">
          <a:off x="1798039" y="1521501"/>
          <a:ext cx="1227956" cy="433937"/>
        </a:xfrm>
        <a:prstGeom prst="leftArrow">
          <a:avLst>
            <a:gd name="adj1" fmla="val 60000"/>
            <a:gd name="adj2" fmla="val 50000"/>
          </a:avLst>
        </a:prstGeom>
        <a:gradFill rotWithShape="0">
          <a:gsLst>
            <a:gs pos="0">
              <a:schemeClr val="accent5">
                <a:tint val="60000"/>
                <a:hueOff val="0"/>
                <a:satOff val="0"/>
                <a:lumOff val="0"/>
                <a:alphaOff val="0"/>
                <a:satMod val="103000"/>
                <a:lumMod val="102000"/>
                <a:tint val="94000"/>
              </a:schemeClr>
            </a:gs>
            <a:gs pos="50000">
              <a:schemeClr val="accent5">
                <a:tint val="60000"/>
                <a:hueOff val="0"/>
                <a:satOff val="0"/>
                <a:lumOff val="0"/>
                <a:alphaOff val="0"/>
                <a:satMod val="110000"/>
                <a:lumMod val="100000"/>
                <a:shade val="100000"/>
              </a:schemeClr>
            </a:gs>
            <a:gs pos="100000">
              <a:schemeClr val="accent5">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50A79DF-C92D-47AB-91BC-DB10804492DA}">
      <dsp:nvSpPr>
        <dsp:cNvPr id="0" name=""/>
        <dsp:cNvSpPr/>
      </dsp:nvSpPr>
      <dsp:spPr>
        <a:xfrm>
          <a:off x="1688789" y="545909"/>
          <a:ext cx="1446457" cy="115716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pPr>
          <a:r>
            <a:rPr lang="en-US" sz="1800" kern="1200" dirty="0" smtClean="0"/>
            <a:t>Mobile App (Out of Band)</a:t>
          </a:r>
          <a:endParaRPr lang="en-US" sz="1800" kern="1200" dirty="0"/>
        </a:p>
      </dsp:txBody>
      <dsp:txXfrm>
        <a:off x="1722681" y="579801"/>
        <a:ext cx="1378673" cy="1089381"/>
      </dsp:txXfrm>
    </dsp:sp>
    <dsp:sp modelId="{488AB201-8718-4786-929D-9AF96658ED45}">
      <dsp:nvSpPr>
        <dsp:cNvPr id="0" name=""/>
        <dsp:cNvSpPr/>
      </dsp:nvSpPr>
      <dsp:spPr>
        <a:xfrm rot="19500000">
          <a:off x="2983139" y="2138426"/>
          <a:ext cx="1227956" cy="433937"/>
        </a:xfrm>
        <a:prstGeom prst="leftArrow">
          <a:avLst>
            <a:gd name="adj1" fmla="val 60000"/>
            <a:gd name="adj2" fmla="val 50000"/>
          </a:avLst>
        </a:prstGeom>
        <a:gradFill rotWithShape="0">
          <a:gsLst>
            <a:gs pos="0">
              <a:schemeClr val="accent5">
                <a:tint val="60000"/>
                <a:hueOff val="0"/>
                <a:satOff val="0"/>
                <a:lumOff val="0"/>
                <a:alphaOff val="0"/>
                <a:satMod val="103000"/>
                <a:lumMod val="102000"/>
                <a:tint val="94000"/>
              </a:schemeClr>
            </a:gs>
            <a:gs pos="50000">
              <a:schemeClr val="accent5">
                <a:tint val="60000"/>
                <a:hueOff val="0"/>
                <a:satOff val="0"/>
                <a:lumOff val="0"/>
                <a:alphaOff val="0"/>
                <a:satMod val="110000"/>
                <a:lumMod val="100000"/>
                <a:shade val="100000"/>
              </a:schemeClr>
            </a:gs>
            <a:gs pos="100000">
              <a:schemeClr val="accent5">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D0D2C98F-C407-4143-8F73-6D6D9205F750}">
      <dsp:nvSpPr>
        <dsp:cNvPr id="0" name=""/>
        <dsp:cNvSpPr/>
      </dsp:nvSpPr>
      <dsp:spPr>
        <a:xfrm>
          <a:off x="3376831" y="1424648"/>
          <a:ext cx="1446457" cy="115716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pPr>
          <a:r>
            <a:rPr lang="en-US" sz="1800" kern="1200" dirty="0" smtClean="0"/>
            <a:t>Simultaneous Use of Files</a:t>
          </a:r>
          <a:endParaRPr lang="en-US" sz="1800" kern="1200" dirty="0"/>
        </a:p>
      </dsp:txBody>
      <dsp:txXfrm>
        <a:off x="3410723" y="1458540"/>
        <a:ext cx="1378673" cy="1089381"/>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F2EB5F-E9C3-41B5-B663-35F2BD8438D8}" type="datetimeFigureOut">
              <a:rPr lang="en-US" smtClean="0"/>
              <a:pPr/>
              <a:t>11/24/17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AFD58B-B51B-4471-8507-DA9308FC092D}" type="slidenum">
              <a:rPr lang="en-US" smtClean="0"/>
              <a:pPr/>
              <a:t>‹#›</a:t>
            </a:fld>
            <a:endParaRPr lang="en-US"/>
          </a:p>
        </p:txBody>
      </p:sp>
    </p:spTree>
    <p:extLst>
      <p:ext uri="{BB962C8B-B14F-4D97-AF65-F5344CB8AC3E}">
        <p14:creationId xmlns:p14="http://schemas.microsoft.com/office/powerpoint/2010/main" val="3071290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AFD58B-B51B-4471-8507-DA9308FC092D}" type="slidenum">
              <a:rPr lang="en-US" smtClean="0"/>
              <a:pPr/>
              <a:t>1</a:t>
            </a:fld>
            <a:endParaRPr lang="en-US"/>
          </a:p>
        </p:txBody>
      </p:sp>
    </p:spTree>
    <p:extLst>
      <p:ext uri="{BB962C8B-B14F-4D97-AF65-F5344CB8AC3E}">
        <p14:creationId xmlns:p14="http://schemas.microsoft.com/office/powerpoint/2010/main" val="1035572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AFD58B-B51B-4471-8507-DA9308FC092D}" type="slidenum">
              <a:rPr lang="en-US" smtClean="0"/>
              <a:pPr/>
              <a:t>2</a:t>
            </a:fld>
            <a:endParaRPr lang="en-US"/>
          </a:p>
        </p:txBody>
      </p:sp>
    </p:spTree>
    <p:extLst>
      <p:ext uri="{BB962C8B-B14F-4D97-AF65-F5344CB8AC3E}">
        <p14:creationId xmlns:p14="http://schemas.microsoft.com/office/powerpoint/2010/main" val="1667700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CAFD58B-B51B-4471-8507-DA9308FC092D}" type="slidenum">
              <a:rPr lang="en-US" smtClean="0"/>
              <a:pPr/>
              <a:t>12</a:t>
            </a:fld>
            <a:endParaRPr lang="en-US"/>
          </a:p>
        </p:txBody>
      </p:sp>
    </p:spTree>
    <p:extLst>
      <p:ext uri="{BB962C8B-B14F-4D97-AF65-F5344CB8AC3E}">
        <p14:creationId xmlns:p14="http://schemas.microsoft.com/office/powerpoint/2010/main" val="3955749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825B21C-6698-6146-A812-AACB4E3D552B}" type="datetime1">
              <a:rPr lang="en-US" smtClean="0"/>
              <a:t>11/24/17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D5C90-A0BB-4DFB-BF49-60BE5F864F7B}" type="slidenum">
              <a:rPr lang="en-US" smtClean="0"/>
              <a:pPr/>
              <a:t>‹#›</a:t>
            </a:fld>
            <a:endParaRPr lang="en-US"/>
          </a:p>
        </p:txBody>
      </p:sp>
    </p:spTree>
    <p:extLst>
      <p:ext uri="{BB962C8B-B14F-4D97-AF65-F5344CB8AC3E}">
        <p14:creationId xmlns:p14="http://schemas.microsoft.com/office/powerpoint/2010/main" val="3320447539"/>
      </p:ext>
    </p:extLst>
  </p:cSld>
  <p:clrMapOvr>
    <a:masterClrMapping/>
  </p:clrMapOvr>
  <p:transition advTm="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071334-DABB-F744-92ED-635EC4458194}" type="datetime1">
              <a:rPr lang="en-US" smtClean="0"/>
              <a:t>11/24/17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D5C90-A0BB-4DFB-BF49-60BE5F864F7B}" type="slidenum">
              <a:rPr lang="en-US" smtClean="0"/>
              <a:pPr/>
              <a:t>‹#›</a:t>
            </a:fld>
            <a:endParaRPr lang="en-US"/>
          </a:p>
        </p:txBody>
      </p:sp>
    </p:spTree>
    <p:extLst>
      <p:ext uri="{BB962C8B-B14F-4D97-AF65-F5344CB8AC3E}">
        <p14:creationId xmlns:p14="http://schemas.microsoft.com/office/powerpoint/2010/main" val="1145486955"/>
      </p:ext>
    </p:extLst>
  </p:cSld>
  <p:clrMapOvr>
    <a:masterClrMapping/>
  </p:clrMapOvr>
  <p:transition advTm="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F85B1D-B1AA-8147-A7AE-D935677C4100}" type="datetime1">
              <a:rPr lang="en-US" smtClean="0"/>
              <a:t>11/24/17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D5C90-A0BB-4DFB-BF49-60BE5F864F7B}" type="slidenum">
              <a:rPr lang="en-US" smtClean="0"/>
              <a:pPr/>
              <a:t>‹#›</a:t>
            </a:fld>
            <a:endParaRPr lang="en-US"/>
          </a:p>
        </p:txBody>
      </p:sp>
    </p:spTree>
    <p:extLst>
      <p:ext uri="{BB962C8B-B14F-4D97-AF65-F5344CB8AC3E}">
        <p14:creationId xmlns:p14="http://schemas.microsoft.com/office/powerpoint/2010/main" val="1569700055"/>
      </p:ext>
    </p:extLst>
  </p:cSld>
  <p:clrMapOvr>
    <a:masterClrMapping/>
  </p:clrMapOvr>
  <p:transition advTm="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0BE182-C3D6-1D41-BAEB-D597A971B113}" type="datetime1">
              <a:rPr lang="en-US" smtClean="0"/>
              <a:t>11/24/17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D5C90-A0BB-4DFB-BF49-60BE5F864F7B}" type="slidenum">
              <a:rPr lang="en-US" smtClean="0"/>
              <a:pPr/>
              <a:t>‹#›</a:t>
            </a:fld>
            <a:endParaRPr lang="en-US"/>
          </a:p>
        </p:txBody>
      </p:sp>
    </p:spTree>
    <p:extLst>
      <p:ext uri="{BB962C8B-B14F-4D97-AF65-F5344CB8AC3E}">
        <p14:creationId xmlns:p14="http://schemas.microsoft.com/office/powerpoint/2010/main" val="3887391377"/>
      </p:ext>
    </p:extLst>
  </p:cSld>
  <p:clrMapOvr>
    <a:masterClrMapping/>
  </p:clrMapOvr>
  <p:transition advTm="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49165CE-EA05-1045-9901-8DE8BE6C40C4}" type="datetime1">
              <a:rPr lang="en-US" smtClean="0"/>
              <a:t>11/24/17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D5C90-A0BB-4DFB-BF49-60BE5F864F7B}" type="slidenum">
              <a:rPr lang="en-US" smtClean="0"/>
              <a:pPr/>
              <a:t>‹#›</a:t>
            </a:fld>
            <a:endParaRPr lang="en-US"/>
          </a:p>
        </p:txBody>
      </p:sp>
    </p:spTree>
    <p:extLst>
      <p:ext uri="{BB962C8B-B14F-4D97-AF65-F5344CB8AC3E}">
        <p14:creationId xmlns:p14="http://schemas.microsoft.com/office/powerpoint/2010/main" val="2199729155"/>
      </p:ext>
    </p:extLst>
  </p:cSld>
  <p:clrMapOvr>
    <a:masterClrMapping/>
  </p:clrMapOvr>
  <p:transition advTm="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D66E618-060C-2543-92E2-AF4AD325D1BC}" type="datetime1">
              <a:rPr lang="en-US" smtClean="0"/>
              <a:t>11/24/17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D5C90-A0BB-4DFB-BF49-60BE5F864F7B}" type="slidenum">
              <a:rPr lang="en-US" smtClean="0"/>
              <a:pPr/>
              <a:t>‹#›</a:t>
            </a:fld>
            <a:endParaRPr lang="en-US"/>
          </a:p>
        </p:txBody>
      </p:sp>
    </p:spTree>
    <p:extLst>
      <p:ext uri="{BB962C8B-B14F-4D97-AF65-F5344CB8AC3E}">
        <p14:creationId xmlns:p14="http://schemas.microsoft.com/office/powerpoint/2010/main" val="3597534732"/>
      </p:ext>
    </p:extLst>
  </p:cSld>
  <p:clrMapOvr>
    <a:masterClrMapping/>
  </p:clrMapOvr>
  <p:transition advTm="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55ACB4-6D1B-8343-B9D6-D8B766B3930E}" type="datetime1">
              <a:rPr lang="en-US" smtClean="0"/>
              <a:t>11/24/17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AD5C90-A0BB-4DFB-BF49-60BE5F864F7B}" type="slidenum">
              <a:rPr lang="en-US" smtClean="0"/>
              <a:pPr/>
              <a:t>‹#›</a:t>
            </a:fld>
            <a:endParaRPr lang="en-US"/>
          </a:p>
        </p:txBody>
      </p:sp>
    </p:spTree>
    <p:extLst>
      <p:ext uri="{BB962C8B-B14F-4D97-AF65-F5344CB8AC3E}">
        <p14:creationId xmlns:p14="http://schemas.microsoft.com/office/powerpoint/2010/main" val="516402175"/>
      </p:ext>
    </p:extLst>
  </p:cSld>
  <p:clrMapOvr>
    <a:masterClrMapping/>
  </p:clrMapOvr>
  <p:transition advTm="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DF0B1E-E645-6E4B-B938-B928C488930A}" type="datetime1">
              <a:rPr lang="en-US" smtClean="0"/>
              <a:t>11/24/17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AD5C90-A0BB-4DFB-BF49-60BE5F864F7B}" type="slidenum">
              <a:rPr lang="en-US" smtClean="0"/>
              <a:pPr/>
              <a:t>‹#›</a:t>
            </a:fld>
            <a:endParaRPr lang="en-US"/>
          </a:p>
        </p:txBody>
      </p:sp>
    </p:spTree>
    <p:extLst>
      <p:ext uri="{BB962C8B-B14F-4D97-AF65-F5344CB8AC3E}">
        <p14:creationId xmlns:p14="http://schemas.microsoft.com/office/powerpoint/2010/main" val="4280253307"/>
      </p:ext>
    </p:extLst>
  </p:cSld>
  <p:clrMapOvr>
    <a:masterClrMapping/>
  </p:clrMapOvr>
  <p:transition advTm="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3998B4-5191-8D4C-B157-55D9A0477685}" type="datetime1">
              <a:rPr lang="en-US" smtClean="0"/>
              <a:t>11/24/17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AD5C90-A0BB-4DFB-BF49-60BE5F864F7B}" type="slidenum">
              <a:rPr lang="en-US" smtClean="0"/>
              <a:pPr/>
              <a:t>‹#›</a:t>
            </a:fld>
            <a:endParaRPr lang="en-US"/>
          </a:p>
        </p:txBody>
      </p:sp>
    </p:spTree>
    <p:extLst>
      <p:ext uri="{BB962C8B-B14F-4D97-AF65-F5344CB8AC3E}">
        <p14:creationId xmlns:p14="http://schemas.microsoft.com/office/powerpoint/2010/main" val="165571734"/>
      </p:ext>
    </p:extLst>
  </p:cSld>
  <p:clrMapOvr>
    <a:masterClrMapping/>
  </p:clrMapOvr>
  <p:transition advTm="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5AED6B-60D8-EF49-9D5F-CE2CDF5CEF52}" type="datetime1">
              <a:rPr lang="en-US" smtClean="0"/>
              <a:t>11/24/17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D5C90-A0BB-4DFB-BF49-60BE5F864F7B}" type="slidenum">
              <a:rPr lang="en-US" smtClean="0"/>
              <a:pPr/>
              <a:t>‹#›</a:t>
            </a:fld>
            <a:endParaRPr lang="en-US"/>
          </a:p>
        </p:txBody>
      </p:sp>
    </p:spTree>
    <p:extLst>
      <p:ext uri="{BB962C8B-B14F-4D97-AF65-F5344CB8AC3E}">
        <p14:creationId xmlns:p14="http://schemas.microsoft.com/office/powerpoint/2010/main" val="1252756990"/>
      </p:ext>
    </p:extLst>
  </p:cSld>
  <p:clrMapOvr>
    <a:masterClrMapping/>
  </p:clrMapOvr>
  <p:transition advTm="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F38982-4601-0744-AF61-195249AD76AD}" type="datetime1">
              <a:rPr lang="en-US" smtClean="0"/>
              <a:t>11/24/17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D5C90-A0BB-4DFB-BF49-60BE5F864F7B}" type="slidenum">
              <a:rPr lang="en-US" smtClean="0"/>
              <a:pPr/>
              <a:t>‹#›</a:t>
            </a:fld>
            <a:endParaRPr lang="en-US"/>
          </a:p>
        </p:txBody>
      </p:sp>
    </p:spTree>
    <p:extLst>
      <p:ext uri="{BB962C8B-B14F-4D97-AF65-F5344CB8AC3E}">
        <p14:creationId xmlns:p14="http://schemas.microsoft.com/office/powerpoint/2010/main" val="3503489948"/>
      </p:ext>
    </p:extLst>
  </p:cSld>
  <p:clrMapOvr>
    <a:masterClrMapping/>
  </p:clrMapOvr>
  <p:transition advTm="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9EEC8A-CB0B-9C4B-9BED-63C466A8F69B}" type="datetime1">
              <a:rPr lang="en-US" smtClean="0"/>
              <a:t>11/24/17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AD5C90-A0BB-4DFB-BF49-60BE5F864F7B}" type="slidenum">
              <a:rPr lang="en-US" smtClean="0"/>
              <a:pPr/>
              <a:t>‹#›</a:t>
            </a:fld>
            <a:endParaRPr lang="en-US"/>
          </a:p>
        </p:txBody>
      </p:sp>
    </p:spTree>
    <p:extLst>
      <p:ext uri="{BB962C8B-B14F-4D97-AF65-F5344CB8AC3E}">
        <p14:creationId xmlns:p14="http://schemas.microsoft.com/office/powerpoint/2010/main" val="4113998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advTm="0"/>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sd"/><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5" Type="http://schemas.openxmlformats.org/officeDocument/2006/relationships/image" Target="../media/image3.psd"/><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2.xml.rels><?xml version="1.0" encoding="UTF-8" standalone="yes"?>
<Relationships xmlns="http://schemas.openxmlformats.org/package/2006/relationships"><Relationship Id="rId11" Type="http://schemas.openxmlformats.org/officeDocument/2006/relationships/diagramColors" Target="../diagrams/colors6.xml"/><Relationship Id="rId12" Type="http://schemas.microsoft.com/office/2007/relationships/diagramDrawing" Target="../diagrams/drawing6.xml"/><Relationship Id="rId13" Type="http://schemas.openxmlformats.org/officeDocument/2006/relationships/image" Target="../media/image3.psd"/><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diagramData" Target="../diagrams/data6.xml"/><Relationship Id="rId9" Type="http://schemas.openxmlformats.org/officeDocument/2006/relationships/diagramLayout" Target="../diagrams/layout6.xml"/><Relationship Id="rId10"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png"/><Relationship Id="rId1" Type="http://schemas.microsoft.com/office/2007/relationships/media" Target="../media/media1.mov"/><Relationship Id="rId2" Type="http://schemas.openxmlformats.org/officeDocument/2006/relationships/video" Target="../media/media1.mov"/></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3.psd"/><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4" Type="http://schemas.openxmlformats.org/officeDocument/2006/relationships/image" Target="../media/image4.jpeg"/><Relationship Id="rId5" Type="http://schemas.openxmlformats.org/officeDocument/2006/relationships/image" Target="../media/image3.psd"/><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3.psd"/></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3.psd"/><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3.psd"/></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sd"/></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3.psd"/></Relationships>
</file>

<file path=ppt/slides/_rels/slide8.xml.rels><?xml version="1.0" encoding="UTF-8" standalone="yes"?>
<Relationships xmlns="http://schemas.openxmlformats.org/package/2006/relationships"><Relationship Id="rId11" Type="http://schemas.microsoft.com/office/2007/relationships/diagramDrawing" Target="../diagrams/drawing3.xml"/><Relationship Id="rId12" Type="http://schemas.openxmlformats.org/officeDocument/2006/relationships/image" Target="../media/image3.psd"/><Relationship Id="rId1" Type="http://schemas.openxmlformats.org/officeDocument/2006/relationships/slideLayout" Target="../slideLayouts/slideLayout2.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 Id="rId10" Type="http://schemas.openxmlformats.org/officeDocument/2006/relationships/diagramColors" Target="../diagrams/colors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3.psd"/></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717179" y="1224037"/>
            <a:ext cx="9367026" cy="1705943"/>
          </a:xfrm>
          <a:solidFill>
            <a:schemeClr val="accent1">
              <a:lumMod val="50000"/>
            </a:schemeClr>
          </a:solidFill>
        </p:spPr>
        <p:txBody>
          <a:bodyPr>
            <a:noAutofit/>
          </a:bodyPr>
          <a:lstStyle/>
          <a:p>
            <a:r>
              <a:rPr lang="en-US" sz="3200" b="1" dirty="0" smtClean="0">
                <a:solidFill>
                  <a:srgbClr val="FFC000"/>
                </a:solidFill>
              </a:rPr>
              <a:t>SecureShare</a:t>
            </a:r>
            <a:endParaRPr lang="en-US" sz="3200" b="1" dirty="0">
              <a:solidFill>
                <a:srgbClr val="FFC000"/>
              </a:solidFill>
            </a:endParaRPr>
          </a:p>
          <a:p>
            <a:r>
              <a:rPr lang="en-US" sz="2000" b="1" dirty="0" smtClean="0">
                <a:solidFill>
                  <a:schemeClr val="bg1"/>
                </a:solidFill>
              </a:rPr>
              <a:t>“A Secure File Sharing Using Two-Factor Authentication  for Business”</a:t>
            </a:r>
            <a:endParaRPr lang="en-US" sz="2000" b="1" dirty="0">
              <a:solidFill>
                <a:schemeClr val="bg1"/>
              </a:solidFill>
            </a:endParaRPr>
          </a:p>
        </p:txBody>
      </p:sp>
      <p:pic>
        <p:nvPicPr>
          <p:cNvPr id="7" name="Picture 6"/>
          <p:cNvPicPr>
            <a:picLocks noChangeAspect="1"/>
          </p:cNvPicPr>
          <p:nvPr/>
        </p:nvPicPr>
        <p:blipFill>
          <a:blip r:embed="rId3"/>
          <a:stretch>
            <a:fillRect/>
          </a:stretch>
        </p:blipFill>
        <p:spPr>
          <a:xfrm>
            <a:off x="4402351" y="2548242"/>
            <a:ext cx="6201752" cy="3551664"/>
          </a:xfrm>
          <a:prstGeom prst="rect">
            <a:avLst/>
          </a:prstGeom>
        </p:spPr>
      </p:pic>
      <p:sp>
        <p:nvSpPr>
          <p:cNvPr id="16" name="Rectangle 15"/>
          <p:cNvSpPr/>
          <p:nvPr/>
        </p:nvSpPr>
        <p:spPr>
          <a:xfrm>
            <a:off x="1" y="0"/>
            <a:ext cx="2569944" cy="6858000"/>
          </a:xfrm>
          <a:prstGeom prst="rect">
            <a:avLst/>
          </a:prstGeom>
          <a:solidFill>
            <a:schemeClr val="accent1">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rgbClr val="FFC000"/>
              </a:solidFill>
            </a:endParaRPr>
          </a:p>
          <a:p>
            <a:pPr algn="ctr"/>
            <a:endParaRPr lang="en-US" b="1" dirty="0">
              <a:solidFill>
                <a:srgbClr val="FFC000"/>
              </a:solidFill>
            </a:endParaRPr>
          </a:p>
          <a:p>
            <a:pPr algn="ctr"/>
            <a:endParaRPr lang="en-US" b="1" dirty="0" smtClean="0">
              <a:solidFill>
                <a:srgbClr val="FFC000"/>
              </a:solidFill>
            </a:endParaRPr>
          </a:p>
          <a:p>
            <a:pPr algn="ctr"/>
            <a:endParaRPr lang="en-US" b="1" dirty="0">
              <a:solidFill>
                <a:srgbClr val="FFC000"/>
              </a:solidFill>
            </a:endParaRPr>
          </a:p>
          <a:p>
            <a:pPr algn="ctr"/>
            <a:endParaRPr lang="en-US" b="1" dirty="0" smtClean="0">
              <a:solidFill>
                <a:srgbClr val="FFC000"/>
              </a:solidFill>
            </a:endParaRPr>
          </a:p>
          <a:p>
            <a:pPr algn="ctr"/>
            <a:endParaRPr lang="en-US" b="1" dirty="0">
              <a:solidFill>
                <a:srgbClr val="FFC000"/>
              </a:solidFill>
            </a:endParaRPr>
          </a:p>
          <a:p>
            <a:pPr algn="ctr"/>
            <a:endParaRPr lang="en-US" b="1" dirty="0" smtClean="0">
              <a:solidFill>
                <a:srgbClr val="FFC000"/>
              </a:solidFill>
            </a:endParaRPr>
          </a:p>
          <a:p>
            <a:pPr algn="ctr"/>
            <a:endParaRPr lang="en-US" b="1" dirty="0">
              <a:solidFill>
                <a:srgbClr val="FFC000"/>
              </a:solidFill>
            </a:endParaRPr>
          </a:p>
          <a:p>
            <a:pPr algn="ctr"/>
            <a:r>
              <a:rPr lang="en-US" b="1" u="sng" dirty="0" smtClean="0">
                <a:solidFill>
                  <a:srgbClr val="FFC000"/>
                </a:solidFill>
              </a:rPr>
              <a:t>Team Members:</a:t>
            </a:r>
          </a:p>
          <a:p>
            <a:pPr algn="ctr"/>
            <a:r>
              <a:rPr lang="en-US" sz="1600" b="1" dirty="0" smtClean="0"/>
              <a:t>Gary White     </a:t>
            </a:r>
          </a:p>
          <a:p>
            <a:pPr algn="ctr"/>
            <a:r>
              <a:rPr lang="en-US" sz="1600" b="1" dirty="0" smtClean="0"/>
              <a:t>        Kerwan Antoine</a:t>
            </a:r>
            <a:endParaRPr lang="en-US" sz="1600" b="1" dirty="0"/>
          </a:p>
          <a:p>
            <a:pPr algn="ctr"/>
            <a:r>
              <a:rPr lang="en-US" sz="1600" b="1" dirty="0" smtClean="0"/>
              <a:t>     Jarrid Richards</a:t>
            </a:r>
          </a:p>
          <a:p>
            <a:pPr algn="ctr"/>
            <a:r>
              <a:rPr lang="en-US" sz="1600" b="1" dirty="0" smtClean="0"/>
              <a:t>             Lala Aicha Coulibaly</a:t>
            </a:r>
          </a:p>
          <a:p>
            <a:pPr algn="ctr"/>
            <a:r>
              <a:rPr lang="en-US" sz="1600" b="1" dirty="0" smtClean="0"/>
              <a:t>     Akane Simpson</a:t>
            </a:r>
          </a:p>
          <a:p>
            <a:pPr algn="ctr"/>
            <a:endParaRPr lang="en-US" sz="1200" b="1" dirty="0" smtClean="0"/>
          </a:p>
          <a:p>
            <a:pPr algn="ctr"/>
            <a:r>
              <a:rPr lang="en-US" b="1" u="sng" dirty="0" smtClean="0">
                <a:solidFill>
                  <a:srgbClr val="FFC000"/>
                </a:solidFill>
              </a:rPr>
              <a:t>Faculty Coach:</a:t>
            </a:r>
          </a:p>
          <a:p>
            <a:pPr algn="ctr"/>
            <a:r>
              <a:rPr lang="en-US" sz="1600" b="1" dirty="0" smtClean="0">
                <a:solidFill>
                  <a:schemeClr val="bg1"/>
                </a:solidFill>
              </a:rPr>
              <a:t>     Dr. Prasanthi Sreekumari</a:t>
            </a:r>
          </a:p>
          <a:p>
            <a:pPr algn="ctr"/>
            <a:endParaRPr lang="en-US" sz="1200" b="1" dirty="0"/>
          </a:p>
          <a:p>
            <a:pPr algn="ctr"/>
            <a:endParaRPr lang="en-US" dirty="0" smtClean="0"/>
          </a:p>
          <a:p>
            <a:pPr algn="ctr"/>
            <a:endParaRPr lang="en-US" dirty="0"/>
          </a:p>
          <a:p>
            <a:pPr algn="ctr"/>
            <a:endParaRPr lang="en-US" dirty="0" smtClean="0"/>
          </a:p>
          <a:p>
            <a:pPr algn="ctr"/>
            <a:r>
              <a:rPr lang="en-US" dirty="0" smtClean="0"/>
              <a:t>   </a:t>
            </a:r>
            <a:endParaRPr lang="en-US" dirty="0"/>
          </a:p>
        </p:txBody>
      </p:sp>
      <p:pic>
        <p:nvPicPr>
          <p:cNvPr id="17" name="Picture 16"/>
          <p:cNvPicPr>
            <a:picLocks noChangeAspect="1"/>
          </p:cNvPicPr>
          <p:nvPr/>
        </p:nvPicPr>
        <p:blipFill>
          <a:blip r:embed="rId4"/>
          <a:stretch>
            <a:fillRect/>
          </a:stretch>
        </p:blipFill>
        <p:spPr>
          <a:xfrm>
            <a:off x="175979" y="21860"/>
            <a:ext cx="2257425" cy="1647825"/>
          </a:xfrm>
          <a:prstGeom prst="rect">
            <a:avLst/>
          </a:prstGeom>
        </p:spPr>
      </p:pic>
      <p:sp>
        <p:nvSpPr>
          <p:cNvPr id="2" name="Title 1"/>
          <p:cNvSpPr>
            <a:spLocks noGrp="1"/>
          </p:cNvSpPr>
          <p:nvPr>
            <p:ph type="ctrTitle"/>
          </p:nvPr>
        </p:nvSpPr>
        <p:spPr>
          <a:xfrm>
            <a:off x="2569944" y="-442"/>
            <a:ext cx="9622055" cy="870237"/>
          </a:xfrm>
          <a:solidFill>
            <a:schemeClr val="bg1">
              <a:lumMod val="95000"/>
            </a:schemeClr>
          </a:solidFill>
        </p:spPr>
        <p:txBody>
          <a:bodyPr>
            <a:noAutofit/>
          </a:bodyPr>
          <a:lstStyle/>
          <a:p>
            <a:r>
              <a:rPr lang="en-US" sz="4400" b="1" dirty="0" smtClean="0">
                <a:latin typeface="+mn-lt"/>
              </a:rPr>
              <a:t>Bayou Classic BizTech Challenge 2017</a:t>
            </a:r>
            <a:endParaRPr lang="en-US" sz="4400" b="1" dirty="0">
              <a:latin typeface="+mn-lt"/>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2904" y="6153831"/>
            <a:ext cx="660158" cy="704169"/>
          </a:xfrm>
          <a:prstGeom prst="rect">
            <a:avLst/>
          </a:prstGeom>
        </p:spPr>
      </p:pic>
    </p:spTree>
    <p:extLst>
      <p:ext uri="{BB962C8B-B14F-4D97-AF65-F5344CB8AC3E}">
        <p14:creationId xmlns:p14="http://schemas.microsoft.com/office/powerpoint/2010/main" val="1736161892"/>
      </p:ext>
    </p:extLst>
  </p:cSld>
  <p:clrMapOvr>
    <a:masterClrMapping/>
  </p:clrMapOvr>
  <p:transition advTm="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 y="248194"/>
            <a:ext cx="10357624" cy="638485"/>
          </a:xfrm>
        </p:spPr>
        <p:txBody>
          <a:bodyPr>
            <a:normAutofit fontScale="90000"/>
          </a:bodyPr>
          <a:lstStyle/>
          <a:p>
            <a:pPr algn="ctr"/>
            <a:r>
              <a:rPr lang="en-US" b="1" dirty="0">
                <a:solidFill>
                  <a:srgbClr val="FFC000"/>
                </a:solidFill>
                <a:latin typeface="+mn-lt"/>
              </a:rPr>
              <a:t>Revenue Streams</a:t>
            </a:r>
          </a:p>
        </p:txBody>
      </p:sp>
      <p:sp>
        <p:nvSpPr>
          <p:cNvPr id="5" name="Rectangle 4"/>
          <p:cNvSpPr/>
          <p:nvPr/>
        </p:nvSpPr>
        <p:spPr>
          <a:xfrm>
            <a:off x="838200" y="1229023"/>
            <a:ext cx="4340740" cy="461665"/>
          </a:xfrm>
          <a:prstGeom prst="rect">
            <a:avLst/>
          </a:prstGeom>
        </p:spPr>
        <p:txBody>
          <a:bodyPr wrap="none">
            <a:spAutoFit/>
          </a:bodyPr>
          <a:lstStyle/>
          <a:p>
            <a:r>
              <a:rPr lang="en-US" sz="2400" b="1" dirty="0">
                <a:solidFill>
                  <a:schemeClr val="accent1">
                    <a:lumMod val="50000"/>
                  </a:schemeClr>
                </a:solidFill>
                <a:cs typeface="Times New Roman" pitchFamily="18" charset="0"/>
              </a:rPr>
              <a:t>Revenue will be generated from:</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32904" y="6153831"/>
            <a:ext cx="660158" cy="704169"/>
          </a:xfrm>
          <a:prstGeom prst="rect">
            <a:avLst/>
          </a:prstGeom>
        </p:spPr>
      </p:pic>
      <p:graphicFrame>
        <p:nvGraphicFramePr>
          <p:cNvPr id="3" name="Diagram 2">
            <a:extLst>
              <a:ext uri="{FF2B5EF4-FFF2-40B4-BE49-F238E27FC236}">
                <a16:creationId xmlns="" xmlns:a16="http://schemas.microsoft.com/office/drawing/2014/main" id="{CB8C5428-F29D-47F5-8273-A952840A85C4}"/>
              </a:ext>
            </a:extLst>
          </p:cNvPr>
          <p:cNvGraphicFramePr/>
          <p:nvPr>
            <p:extLst/>
          </p:nvPr>
        </p:nvGraphicFramePr>
        <p:xfrm>
          <a:off x="748647" y="2033032"/>
          <a:ext cx="10694705" cy="1381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Table 6">
            <a:extLst>
              <a:ext uri="{FF2B5EF4-FFF2-40B4-BE49-F238E27FC236}">
                <a16:creationId xmlns="" xmlns:a16="http://schemas.microsoft.com/office/drawing/2014/main" id="{F0D18E3A-2D3D-491C-B845-7848705B4AA3}"/>
              </a:ext>
            </a:extLst>
          </p:cNvPr>
          <p:cNvGraphicFramePr>
            <a:graphicFrameLocks noGrp="1"/>
          </p:cNvGraphicFramePr>
          <p:nvPr>
            <p:extLst>
              <p:ext uri="{D42A27DB-BD31-4B8C-83A1-F6EECF244321}">
                <p14:modId xmlns:p14="http://schemas.microsoft.com/office/powerpoint/2010/main" val="705851368"/>
              </p:ext>
            </p:extLst>
          </p:nvPr>
        </p:nvGraphicFramePr>
        <p:xfrm>
          <a:off x="957936" y="4345187"/>
          <a:ext cx="10210806" cy="1946756"/>
        </p:xfrm>
        <a:graphic>
          <a:graphicData uri="http://schemas.openxmlformats.org/drawingml/2006/table">
            <a:tbl>
              <a:tblPr firstRow="1" bandRow="1">
                <a:tableStyleId>{7DF18680-E054-41AD-8BC1-D1AEF772440D}</a:tableStyleId>
              </a:tblPr>
              <a:tblGrid>
                <a:gridCol w="1701801">
                  <a:extLst>
                    <a:ext uri="{9D8B030D-6E8A-4147-A177-3AD203B41FA5}">
                      <a16:colId xmlns="" xmlns:a16="http://schemas.microsoft.com/office/drawing/2014/main" val="3455397292"/>
                    </a:ext>
                  </a:extLst>
                </a:gridCol>
                <a:gridCol w="1701801">
                  <a:extLst>
                    <a:ext uri="{9D8B030D-6E8A-4147-A177-3AD203B41FA5}">
                      <a16:colId xmlns="" xmlns:a16="http://schemas.microsoft.com/office/drawing/2014/main" val="209857384"/>
                    </a:ext>
                  </a:extLst>
                </a:gridCol>
                <a:gridCol w="1701801">
                  <a:extLst>
                    <a:ext uri="{9D8B030D-6E8A-4147-A177-3AD203B41FA5}">
                      <a16:colId xmlns="" xmlns:a16="http://schemas.microsoft.com/office/drawing/2014/main" val="3402151300"/>
                    </a:ext>
                  </a:extLst>
                </a:gridCol>
                <a:gridCol w="1701801">
                  <a:extLst>
                    <a:ext uri="{9D8B030D-6E8A-4147-A177-3AD203B41FA5}">
                      <a16:colId xmlns="" xmlns:a16="http://schemas.microsoft.com/office/drawing/2014/main" val="1270753253"/>
                    </a:ext>
                  </a:extLst>
                </a:gridCol>
                <a:gridCol w="1701801">
                  <a:extLst>
                    <a:ext uri="{9D8B030D-6E8A-4147-A177-3AD203B41FA5}">
                      <a16:colId xmlns="" xmlns:a16="http://schemas.microsoft.com/office/drawing/2014/main" val="3677741042"/>
                    </a:ext>
                  </a:extLst>
                </a:gridCol>
                <a:gridCol w="1701801"/>
              </a:tblGrid>
              <a:tr h="901806">
                <a:tc>
                  <a:txBody>
                    <a:bodyPr/>
                    <a:lstStyle/>
                    <a:p>
                      <a:pPr algn="ctr"/>
                      <a:r>
                        <a:rPr lang="en-US" dirty="0"/>
                        <a:t>Tiers</a:t>
                      </a:r>
                    </a:p>
                  </a:txBody>
                  <a:tcPr/>
                </a:tc>
                <a:tc>
                  <a:txBody>
                    <a:bodyPr/>
                    <a:lstStyle/>
                    <a:p>
                      <a:pPr algn="ctr"/>
                      <a:r>
                        <a:rPr lang="en-US" dirty="0"/>
                        <a:t>Users</a:t>
                      </a:r>
                    </a:p>
                  </a:txBody>
                  <a:tcPr/>
                </a:tc>
                <a:tc>
                  <a:txBody>
                    <a:bodyPr/>
                    <a:lstStyle/>
                    <a:p>
                      <a:pPr algn="ctr"/>
                      <a:r>
                        <a:rPr lang="en-US" dirty="0"/>
                        <a:t>File Editor</a:t>
                      </a:r>
                    </a:p>
                  </a:txBody>
                  <a:tcPr/>
                </a:tc>
                <a:tc>
                  <a:txBody>
                    <a:bodyPr/>
                    <a:lstStyle/>
                    <a:p>
                      <a:pPr algn="ctr"/>
                      <a:r>
                        <a:rPr lang="en-US" dirty="0"/>
                        <a:t>File Converter</a:t>
                      </a:r>
                    </a:p>
                  </a:txBody>
                  <a:tcPr/>
                </a:tc>
                <a:tc>
                  <a:txBody>
                    <a:bodyPr/>
                    <a:lstStyle/>
                    <a:p>
                      <a:pPr algn="ctr"/>
                      <a:r>
                        <a:rPr lang="en-US" dirty="0"/>
                        <a:t>Simultaneous Use of Files</a:t>
                      </a:r>
                    </a:p>
                  </a:txBody>
                  <a:tcPr/>
                </a:tc>
                <a:tc>
                  <a:txBody>
                    <a:bodyPr/>
                    <a:lstStyle/>
                    <a:p>
                      <a:pPr algn="ctr"/>
                      <a:r>
                        <a:rPr lang="en-US" dirty="0" smtClean="0"/>
                        <a:t>Mobile Application</a:t>
                      </a:r>
                      <a:endParaRPr lang="en-US" dirty="0"/>
                    </a:p>
                  </a:txBody>
                  <a:tcPr/>
                </a:tc>
                <a:extLst>
                  <a:ext uri="{0D108BD9-81ED-4DB2-BD59-A6C34878D82A}">
                    <a16:rowId xmlns="" xmlns:a16="http://schemas.microsoft.com/office/drawing/2014/main" val="1967404736"/>
                  </a:ext>
                </a:extLst>
              </a:tr>
              <a:tr h="522475">
                <a:tc>
                  <a:txBody>
                    <a:bodyPr/>
                    <a:lstStyle/>
                    <a:p>
                      <a:pPr algn="ctr"/>
                      <a:r>
                        <a:rPr lang="en-US" dirty="0"/>
                        <a:t>Tier 1 – Ultra</a:t>
                      </a:r>
                    </a:p>
                  </a:txBody>
                  <a:tcPr/>
                </a:tc>
                <a:tc>
                  <a:txBody>
                    <a:bodyPr/>
                    <a:lstStyle/>
                    <a:p>
                      <a:pPr algn="ctr"/>
                      <a:r>
                        <a:rPr lang="en-US" dirty="0"/>
                        <a:t>0-250</a:t>
                      </a:r>
                    </a:p>
                  </a:txBody>
                  <a:tcPr/>
                </a:tc>
                <a:tc>
                  <a:txBody>
                    <a:bodyPr/>
                    <a:lstStyle/>
                    <a:p>
                      <a:pPr algn="ctr"/>
                      <a:r>
                        <a:rPr lang="en-US" dirty="0"/>
                        <a:t>YES</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smtClean="0"/>
                        <a:t>LIMITED ACCESS</a:t>
                      </a:r>
                      <a:endParaRPr lang="en-US" dirty="0"/>
                    </a:p>
                  </a:txBody>
                  <a:tcPr/>
                </a:tc>
                <a:extLst>
                  <a:ext uri="{0D108BD9-81ED-4DB2-BD59-A6C34878D82A}">
                    <a16:rowId xmlns="" xmlns:a16="http://schemas.microsoft.com/office/drawing/2014/main" val="257883113"/>
                  </a:ext>
                </a:extLst>
              </a:tr>
              <a:tr h="522475">
                <a:tc>
                  <a:txBody>
                    <a:bodyPr/>
                    <a:lstStyle/>
                    <a:p>
                      <a:pPr algn="ctr"/>
                      <a:r>
                        <a:rPr lang="en-US" dirty="0"/>
                        <a:t>Tier 2 – Master</a:t>
                      </a:r>
                    </a:p>
                  </a:txBody>
                  <a:tcPr/>
                </a:tc>
                <a:tc>
                  <a:txBody>
                    <a:bodyPr/>
                    <a:lstStyle/>
                    <a:p>
                      <a:pPr algn="ctr"/>
                      <a:r>
                        <a:rPr lang="en-US" dirty="0"/>
                        <a:t>250-500</a:t>
                      </a:r>
                    </a:p>
                  </a:txBody>
                  <a:tcPr/>
                </a:tc>
                <a:tc>
                  <a:txBody>
                    <a:bodyPr/>
                    <a:lstStyle/>
                    <a:p>
                      <a:pPr algn="ctr"/>
                      <a:r>
                        <a:rPr lang="en-US" dirty="0"/>
                        <a:t>YES</a:t>
                      </a:r>
                    </a:p>
                  </a:txBody>
                  <a:tcPr/>
                </a:tc>
                <a:tc>
                  <a:txBody>
                    <a:bodyPr/>
                    <a:lstStyle/>
                    <a:p>
                      <a:pPr algn="ctr"/>
                      <a:r>
                        <a:rPr lang="en-US" dirty="0"/>
                        <a:t>YES</a:t>
                      </a:r>
                    </a:p>
                  </a:txBody>
                  <a:tcPr/>
                </a:tc>
                <a:tc>
                  <a:txBody>
                    <a:bodyPr/>
                    <a:lstStyle/>
                    <a:p>
                      <a:pPr algn="ctr"/>
                      <a:r>
                        <a:rPr lang="en-US" dirty="0"/>
                        <a:t>YES</a:t>
                      </a:r>
                    </a:p>
                  </a:txBody>
                  <a:tcPr/>
                </a:tc>
                <a:tc>
                  <a:txBody>
                    <a:bodyPr/>
                    <a:lstStyle/>
                    <a:p>
                      <a:pPr algn="ctr"/>
                      <a:r>
                        <a:rPr lang="en-US" dirty="0" smtClean="0"/>
                        <a:t>YES</a:t>
                      </a:r>
                      <a:endParaRPr lang="en-US" dirty="0"/>
                    </a:p>
                  </a:txBody>
                  <a:tcPr/>
                </a:tc>
                <a:extLst>
                  <a:ext uri="{0D108BD9-81ED-4DB2-BD59-A6C34878D82A}">
                    <a16:rowId xmlns="" xmlns:a16="http://schemas.microsoft.com/office/drawing/2014/main" val="4140541731"/>
                  </a:ext>
                </a:extLst>
              </a:tr>
            </a:tbl>
          </a:graphicData>
        </a:graphic>
      </p:graphicFrame>
    </p:spTree>
    <p:extLst>
      <p:ext uri="{BB962C8B-B14F-4D97-AF65-F5344CB8AC3E}">
        <p14:creationId xmlns:p14="http://schemas.microsoft.com/office/powerpoint/2010/main" val="949511846"/>
      </p:ext>
    </p:extLst>
  </p:cSld>
  <p:clrMapOvr>
    <a:masterClrMapping/>
  </p:clrMapOvr>
  <p:transition advTm="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82880"/>
            <a:ext cx="10515600" cy="692966"/>
          </a:xfrm>
        </p:spPr>
        <p:txBody>
          <a:bodyPr>
            <a:normAutofit/>
          </a:bodyPr>
          <a:lstStyle/>
          <a:p>
            <a:pPr algn="ctr"/>
            <a:r>
              <a:rPr lang="en-US" sz="4000" b="1" dirty="0" smtClean="0">
                <a:solidFill>
                  <a:srgbClr val="FFC000"/>
                </a:solidFill>
                <a:latin typeface="+mn-lt"/>
              </a:rPr>
              <a:t>Customer Feedback</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4763301"/>
              </p:ext>
            </p:extLst>
          </p:nvPr>
        </p:nvGraphicFramePr>
        <p:xfrm>
          <a:off x="214313" y="800100"/>
          <a:ext cx="3814763" cy="30432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p:nvPr>
            <p:extLst>
              <p:ext uri="{D42A27DB-BD31-4B8C-83A1-F6EECF244321}">
                <p14:modId xmlns:p14="http://schemas.microsoft.com/office/powerpoint/2010/main" val="318828988"/>
              </p:ext>
            </p:extLst>
          </p:nvPr>
        </p:nvGraphicFramePr>
        <p:xfrm>
          <a:off x="7867924" y="707170"/>
          <a:ext cx="3995059" cy="30718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p:nvPr>
            <p:extLst>
              <p:ext uri="{D42A27DB-BD31-4B8C-83A1-F6EECF244321}">
                <p14:modId xmlns:p14="http://schemas.microsoft.com/office/powerpoint/2010/main" val="514762773"/>
              </p:ext>
            </p:extLst>
          </p:nvPr>
        </p:nvGraphicFramePr>
        <p:xfrm>
          <a:off x="3210198" y="3891098"/>
          <a:ext cx="5300662" cy="2966902"/>
        </p:xfrm>
        <a:graphic>
          <a:graphicData uri="http://schemas.openxmlformats.org/drawingml/2006/chart">
            <c:chart xmlns:c="http://schemas.openxmlformats.org/drawingml/2006/chart" xmlns:r="http://schemas.openxmlformats.org/officeDocument/2006/relationships" r:id="rId4"/>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2904" y="6153831"/>
            <a:ext cx="660158" cy="704169"/>
          </a:xfrm>
          <a:prstGeom prst="rect">
            <a:avLst/>
          </a:prstGeom>
        </p:spPr>
      </p:pic>
    </p:spTree>
  </p:cSld>
  <p:clrMapOvr>
    <a:masterClrMapping/>
  </p:clrMapOvr>
  <p:transition advTm="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31" y="182881"/>
            <a:ext cx="10515600" cy="757646"/>
          </a:xfrm>
        </p:spPr>
        <p:txBody>
          <a:bodyPr/>
          <a:lstStyle/>
          <a:p>
            <a:pPr algn="ctr"/>
            <a:r>
              <a:rPr lang="en-US" b="1" dirty="0" smtClean="0">
                <a:solidFill>
                  <a:srgbClr val="FFC000"/>
                </a:solidFill>
                <a:latin typeface="+mn-lt"/>
              </a:rPr>
              <a:t>Current Status and Future Work</a:t>
            </a:r>
            <a:endParaRPr lang="en-US" b="1" dirty="0">
              <a:solidFill>
                <a:srgbClr val="FFC000"/>
              </a:solidFill>
              <a:latin typeface="+mn-lt"/>
            </a:endParaRPr>
          </a:p>
        </p:txBody>
      </p:sp>
      <p:sp>
        <p:nvSpPr>
          <p:cNvPr id="8" name="Up-Down Arrow 7"/>
          <p:cNvSpPr/>
          <p:nvPr/>
        </p:nvSpPr>
        <p:spPr>
          <a:xfrm>
            <a:off x="5948979" y="1021977"/>
            <a:ext cx="484632" cy="5540188"/>
          </a:xfrm>
          <a:prstGeom prst="upDown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graphicFrame>
        <p:nvGraphicFramePr>
          <p:cNvPr id="9" name="Diagram 8"/>
          <p:cNvGraphicFramePr/>
          <p:nvPr/>
        </p:nvGraphicFramePr>
        <p:xfrm>
          <a:off x="360339" y="2158829"/>
          <a:ext cx="5027706" cy="4908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p:cNvGraphicFramePr/>
          <p:nvPr>
            <p:extLst>
              <p:ext uri="{D42A27DB-BD31-4B8C-83A1-F6EECF244321}">
                <p14:modId xmlns:p14="http://schemas.microsoft.com/office/powerpoint/2010/main" val="1757251186"/>
              </p:ext>
            </p:extLst>
          </p:nvPr>
        </p:nvGraphicFramePr>
        <p:xfrm>
          <a:off x="7197635" y="847933"/>
          <a:ext cx="4824036" cy="449241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532904" y="6153831"/>
            <a:ext cx="660158" cy="704169"/>
          </a:xfrm>
          <a:prstGeom prst="rect">
            <a:avLst/>
          </a:prstGeom>
        </p:spPr>
      </p:pic>
    </p:spTree>
    <p:extLst>
      <p:ext uri="{BB962C8B-B14F-4D97-AF65-F5344CB8AC3E}">
        <p14:creationId xmlns:p14="http://schemas.microsoft.com/office/powerpoint/2010/main" val="977372515"/>
      </p:ext>
    </p:extLst>
  </p:cSld>
  <p:clrMapOvr>
    <a:masterClrMapping/>
  </p:clrMapOvr>
  <p:transition advTm="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inal Demo_BackU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86818" y="1761473"/>
            <a:ext cx="6962775" cy="4351338"/>
          </a:xfrm>
        </p:spPr>
      </p:pic>
      <p:sp>
        <p:nvSpPr>
          <p:cNvPr id="5" name="TextBox 4"/>
          <p:cNvSpPr txBox="1"/>
          <p:nvPr/>
        </p:nvSpPr>
        <p:spPr>
          <a:xfrm>
            <a:off x="2388093" y="435006"/>
            <a:ext cx="7368466" cy="769441"/>
          </a:xfrm>
          <a:prstGeom prst="rect">
            <a:avLst/>
          </a:prstGeom>
          <a:noFill/>
          <a:ln>
            <a:noFill/>
          </a:ln>
        </p:spPr>
        <p:txBody>
          <a:bodyPr wrap="square" rtlCol="0">
            <a:spAutoFit/>
          </a:bodyPr>
          <a:lstStyle/>
          <a:p>
            <a:pPr algn="ctr"/>
            <a:r>
              <a:rPr lang="en-US" sz="4400" b="1" dirty="0" err="1" smtClean="0">
                <a:solidFill>
                  <a:schemeClr val="accent4"/>
                </a:solidFill>
              </a:rPr>
              <a:t>SecureShare</a:t>
            </a:r>
            <a:r>
              <a:rPr lang="en-US" sz="4400" b="1" dirty="0" smtClean="0">
                <a:solidFill>
                  <a:schemeClr val="accent4"/>
                </a:solidFill>
              </a:rPr>
              <a:t> Demonstration</a:t>
            </a:r>
            <a:endParaRPr lang="en-US" sz="4400" b="1" dirty="0">
              <a:solidFill>
                <a:schemeClr val="accent4"/>
              </a:solidFill>
            </a:endParaRPr>
          </a:p>
        </p:txBody>
      </p:sp>
    </p:spTree>
    <p:extLst>
      <p:ext uri="{BB962C8B-B14F-4D97-AF65-F5344CB8AC3E}">
        <p14:creationId xmlns:p14="http://schemas.microsoft.com/office/powerpoint/2010/main" val="1271158793"/>
      </p:ext>
    </p:extLst>
  </p:cSld>
  <p:clrMapOvr>
    <a:masterClrMapping/>
  </p:clrMapOvr>
  <p:transition advTm="0"/>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450" y="3286430"/>
            <a:ext cx="6953250" cy="2695270"/>
          </a:xfrm>
        </p:spPr>
        <p:txBody>
          <a:bodyPr>
            <a:normAutofit/>
          </a:bodyPr>
          <a:lstStyle/>
          <a:p>
            <a:r>
              <a:rPr lang="en-US" b="1" dirty="0" smtClean="0">
                <a:solidFill>
                  <a:srgbClr val="FFC000"/>
                </a:solidFill>
                <a:latin typeface="+mn-lt"/>
              </a:rPr>
              <a:t/>
            </a:r>
            <a:br>
              <a:rPr lang="en-US" b="1" dirty="0" smtClean="0">
                <a:solidFill>
                  <a:srgbClr val="FFC000"/>
                </a:solidFill>
                <a:latin typeface="+mn-lt"/>
              </a:rPr>
            </a:br>
            <a:r>
              <a:rPr lang="en-US" b="1" dirty="0" smtClean="0">
                <a:solidFill>
                  <a:srgbClr val="FFC000"/>
                </a:solidFill>
                <a:latin typeface="+mn-lt"/>
              </a:rPr>
              <a:t>       </a:t>
            </a:r>
            <a:r>
              <a:rPr lang="en-US" sz="9000" b="1" dirty="0" smtClean="0">
                <a:solidFill>
                  <a:srgbClr val="FFC000"/>
                </a:solidFill>
                <a:effectLst>
                  <a:outerShdw blurRad="38100" dist="38100" dir="2700000" algn="tl">
                    <a:srgbClr val="000000">
                      <a:alpha val="43137"/>
                    </a:srgbClr>
                  </a:outerShdw>
                </a:effectLst>
                <a:latin typeface="+mn-lt"/>
              </a:rPr>
              <a:t>Questions?  </a:t>
            </a:r>
            <a:endParaRPr lang="en-US" sz="9000" b="1" dirty="0">
              <a:solidFill>
                <a:srgbClr val="FFC000"/>
              </a:solidFill>
              <a:effectLst>
                <a:outerShdw blurRad="38100" dist="38100" dir="2700000" algn="tl">
                  <a:srgbClr val="000000">
                    <a:alpha val="43137"/>
                  </a:srgbClr>
                </a:outerShdw>
              </a:effectLst>
              <a:latin typeface="+mn-lt"/>
            </a:endParaRPr>
          </a:p>
        </p:txBody>
      </p:sp>
      <p:sp>
        <p:nvSpPr>
          <p:cNvPr id="9" name="Pentagon 8"/>
          <p:cNvSpPr/>
          <p:nvPr/>
        </p:nvSpPr>
        <p:spPr>
          <a:xfrm flipH="1">
            <a:off x="6438900" y="0"/>
            <a:ext cx="5753100" cy="3219450"/>
          </a:xfrm>
          <a:prstGeom prst="homePlate">
            <a:avLst/>
          </a:prstGeom>
          <a:blipFill>
            <a:blip r:embed="rId2" cstate="print"/>
            <a:stretch>
              <a:fillRect/>
            </a:stretch>
          </a:blipFill>
          <a:ln w="76200">
            <a:solidFill>
              <a:schemeClr val="accent1">
                <a:lumMod val="75000"/>
              </a:schemeClr>
            </a:solidFill>
          </a:ln>
          <a:effectLst>
            <a:innerShdw blurRad="63500" dist="50800" dir="16200000">
              <a:prstClr val="black">
                <a:alpha val="50000"/>
              </a:prstClr>
            </a:inn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entagon 9"/>
          <p:cNvSpPr/>
          <p:nvPr/>
        </p:nvSpPr>
        <p:spPr>
          <a:xfrm>
            <a:off x="0" y="3200400"/>
            <a:ext cx="5848350" cy="3657600"/>
          </a:xfrm>
          <a:prstGeom prst="homePlate">
            <a:avLst/>
          </a:prstGeom>
          <a:blipFill>
            <a:blip r:embed="rId3" cstate="print"/>
            <a:stretch>
              <a:fillRect/>
            </a:stretch>
          </a:blipFill>
          <a:ln w="76200">
            <a:solidFill>
              <a:schemeClr val="accent1">
                <a:lumMod val="75000"/>
              </a:schemeClr>
            </a:solidFill>
          </a:ln>
          <a:effectLst>
            <a:outerShdw blurRad="63500" sx="102000" sy="102000" algn="ct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32904" y="6153831"/>
            <a:ext cx="660158" cy="704169"/>
          </a:xfrm>
          <a:prstGeom prst="rect">
            <a:avLst/>
          </a:prstGeom>
        </p:spPr>
      </p:pic>
    </p:spTree>
    <p:extLst>
      <p:ext uri="{BB962C8B-B14F-4D97-AF65-F5344CB8AC3E}">
        <p14:creationId xmlns:p14="http://schemas.microsoft.com/office/powerpoint/2010/main" val="621163902"/>
      </p:ext>
    </p:extLst>
  </p:cSld>
  <p:clrMapOvr>
    <a:masterClrMapping/>
  </p:clrMapOvr>
  <p:transition advTm="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143" y="412350"/>
            <a:ext cx="10972800" cy="730650"/>
          </a:xfrm>
        </p:spPr>
        <p:txBody>
          <a:bodyPr>
            <a:normAutofit/>
          </a:bodyPr>
          <a:lstStyle/>
          <a:p>
            <a:pPr marL="228600" indent="-228600" algn="ctr"/>
            <a:r>
              <a:rPr lang="en-US" b="1" dirty="0" smtClean="0">
                <a:solidFill>
                  <a:srgbClr val="FFC000"/>
                </a:solidFill>
                <a:latin typeface="+mn-lt"/>
              </a:rPr>
              <a:t>Introduction</a:t>
            </a:r>
          </a:p>
        </p:txBody>
      </p:sp>
      <p:sp>
        <p:nvSpPr>
          <p:cNvPr id="3" name="Content Placeholder 2"/>
          <p:cNvSpPr>
            <a:spLocks noGrp="1"/>
          </p:cNvSpPr>
          <p:nvPr>
            <p:ph idx="1"/>
          </p:nvPr>
        </p:nvSpPr>
        <p:spPr>
          <a:xfrm>
            <a:off x="609600" y="1301931"/>
            <a:ext cx="10972800" cy="5029200"/>
          </a:xfrm>
        </p:spPr>
        <p:txBody>
          <a:bodyPr/>
          <a:lstStyle/>
          <a:p>
            <a:pPr marL="0" indent="0">
              <a:lnSpc>
                <a:spcPct val="100000"/>
              </a:lnSpc>
              <a:buNone/>
            </a:pPr>
            <a:r>
              <a:rPr lang="en-US" b="1" dirty="0" smtClean="0">
                <a:solidFill>
                  <a:schemeClr val="accent1">
                    <a:lumMod val="50000"/>
                  </a:schemeClr>
                </a:solidFill>
                <a:cs typeface="Calibri Light" pitchFamily="34" charset="0"/>
              </a:rPr>
              <a:t>Business processes often require people to work together to share “</a:t>
            </a:r>
            <a:r>
              <a:rPr lang="en-US" b="1" i="1" dirty="0" smtClean="0">
                <a:solidFill>
                  <a:schemeClr val="accent1">
                    <a:lumMod val="50000"/>
                  </a:schemeClr>
                </a:solidFill>
                <a:cs typeface="Calibri Light" pitchFamily="34" charset="0"/>
              </a:rPr>
              <a:t>SENSITIVE”</a:t>
            </a:r>
            <a:r>
              <a:rPr lang="en-US" b="1" dirty="0" smtClean="0">
                <a:solidFill>
                  <a:schemeClr val="accent1">
                    <a:lumMod val="50000"/>
                  </a:schemeClr>
                </a:solidFill>
                <a:cs typeface="Calibri Light" pitchFamily="34" charset="0"/>
              </a:rPr>
              <a:t> files. This resulted in File Sharing. File Sharing is the practice of or ability to transmit files from one computer to another over a network or the Internet.</a:t>
            </a:r>
            <a:endParaRPr lang="en-US" b="1" dirty="0">
              <a:solidFill>
                <a:schemeClr val="accent1">
                  <a:lumMod val="50000"/>
                </a:schemeClr>
              </a:solidFill>
              <a:cs typeface="Calibri Light" pitchFamily="34" charset="0"/>
            </a:endParaRP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pic>
        <p:nvPicPr>
          <p:cNvPr id="4" name="Picture 3" descr="file sharing.jpg">
            <a:hlinkClick r:id="rId3" action="ppaction://hlinksldjump" tooltip="According to the Computer World from IDG, 64.3 percent of documents in these services are not shared with anyone and are only accessible to the individual who uploaded the file(or administrators with administrator privileges within these applications)"/>
          </p:cNvPr>
          <p:cNvPicPr>
            <a:picLocks noChangeAspect="1"/>
          </p:cNvPicPr>
          <p:nvPr/>
        </p:nvPicPr>
        <p:blipFill>
          <a:blip r:embed="rId4"/>
          <a:stretch>
            <a:fillRect/>
          </a:stretch>
        </p:blipFill>
        <p:spPr>
          <a:xfrm>
            <a:off x="5824582" y="3317965"/>
            <a:ext cx="5985869" cy="306759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2904" y="6153831"/>
            <a:ext cx="660158" cy="704169"/>
          </a:xfrm>
          <a:prstGeom prst="rect">
            <a:avLst/>
          </a:prstGeom>
        </p:spPr>
      </p:pic>
    </p:spTree>
    <p:extLst>
      <p:ext uri="{BB962C8B-B14F-4D97-AF65-F5344CB8AC3E}">
        <p14:creationId xmlns:p14="http://schemas.microsoft.com/office/powerpoint/2010/main" val="3374230824"/>
      </p:ext>
    </p:extLst>
  </p:cSld>
  <p:clrMapOvr>
    <a:masterClrMapping/>
  </p:clrMapOvr>
  <p:transition advTm="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3885" y="188936"/>
            <a:ext cx="10515600" cy="816904"/>
          </a:xfrm>
        </p:spPr>
        <p:txBody>
          <a:bodyPr/>
          <a:lstStyle/>
          <a:p>
            <a:pPr algn="ctr"/>
            <a:r>
              <a:rPr lang="en-US" b="1" dirty="0" smtClean="0">
                <a:solidFill>
                  <a:srgbClr val="FFC000"/>
                </a:solidFill>
                <a:latin typeface="+mn-lt"/>
              </a:rPr>
              <a:t>Market Problem</a:t>
            </a:r>
            <a:endParaRPr lang="en-US" dirty="0">
              <a:solidFill>
                <a:srgbClr val="FFC000"/>
              </a:solidFill>
              <a:latin typeface="+mn-lt"/>
            </a:endParaRPr>
          </a:p>
        </p:txBody>
      </p:sp>
      <p:sp>
        <p:nvSpPr>
          <p:cNvPr id="3" name="Content Placeholder 2"/>
          <p:cNvSpPr>
            <a:spLocks noGrp="1"/>
          </p:cNvSpPr>
          <p:nvPr>
            <p:ph idx="1"/>
          </p:nvPr>
        </p:nvSpPr>
        <p:spPr>
          <a:xfrm>
            <a:off x="313509" y="1005840"/>
            <a:ext cx="11696353" cy="5729497"/>
          </a:xfrm>
        </p:spPr>
        <p:txBody>
          <a:bodyPr>
            <a:normAutofit fontScale="40000" lnSpcReduction="20000"/>
          </a:bodyPr>
          <a:lstStyle/>
          <a:p>
            <a:pPr marL="0" indent="0">
              <a:buNone/>
            </a:pPr>
            <a:r>
              <a:rPr lang="en-US" sz="6000" b="1" dirty="0" smtClean="0">
                <a:solidFill>
                  <a:schemeClr val="accent1">
                    <a:lumMod val="50000"/>
                  </a:schemeClr>
                </a:solidFill>
              </a:rPr>
              <a:t>        </a:t>
            </a:r>
            <a:r>
              <a:rPr lang="en-US" sz="7000" b="1" dirty="0" smtClean="0">
                <a:solidFill>
                  <a:schemeClr val="accent1">
                    <a:lumMod val="50000"/>
                  </a:schemeClr>
                </a:solidFill>
              </a:rPr>
              <a:t>Cyber Security threats in File Sharing</a:t>
            </a:r>
          </a:p>
          <a:p>
            <a:pPr marL="0" indent="0" algn="ctr">
              <a:buNone/>
            </a:pPr>
            <a:endParaRPr lang="en-US" b="1" dirty="0">
              <a:solidFill>
                <a:schemeClr val="accent1">
                  <a:lumMod val="50000"/>
                </a:schemeClr>
              </a:solidFill>
            </a:endParaRPr>
          </a:p>
          <a:p>
            <a:pPr marL="0" indent="0" algn="ctr">
              <a:buNone/>
            </a:pPr>
            <a:endParaRPr lang="en-US" b="1" dirty="0" smtClean="0">
              <a:solidFill>
                <a:schemeClr val="accent1">
                  <a:lumMod val="50000"/>
                </a:schemeClr>
              </a:solidFill>
            </a:endParaRPr>
          </a:p>
          <a:p>
            <a:pPr marL="0" indent="0" algn="ctr">
              <a:buNone/>
            </a:pPr>
            <a:endParaRPr lang="en-US" b="1" dirty="0">
              <a:solidFill>
                <a:schemeClr val="accent1">
                  <a:lumMod val="50000"/>
                </a:schemeClr>
              </a:solidFill>
            </a:endParaRPr>
          </a:p>
          <a:p>
            <a:pPr marL="0" indent="0" algn="ctr">
              <a:buNone/>
            </a:pPr>
            <a:endParaRPr lang="en-US" b="1" dirty="0" smtClean="0">
              <a:solidFill>
                <a:schemeClr val="accent1">
                  <a:lumMod val="50000"/>
                </a:schemeClr>
              </a:solidFill>
            </a:endParaRPr>
          </a:p>
          <a:p>
            <a:pPr marL="0" indent="0" algn="ctr">
              <a:buNone/>
            </a:pPr>
            <a:endParaRPr lang="en-US" b="1" dirty="0">
              <a:solidFill>
                <a:schemeClr val="accent1">
                  <a:lumMod val="50000"/>
                </a:schemeClr>
              </a:solidFill>
            </a:endParaRPr>
          </a:p>
          <a:p>
            <a:pPr marL="0" indent="0" algn="ctr">
              <a:buNone/>
            </a:pPr>
            <a:endParaRPr lang="en-US" b="1" dirty="0" smtClean="0">
              <a:solidFill>
                <a:schemeClr val="accent1">
                  <a:lumMod val="50000"/>
                </a:schemeClr>
              </a:solidFill>
            </a:endParaRPr>
          </a:p>
          <a:p>
            <a:pPr marL="0" indent="0" algn="ctr">
              <a:buNone/>
            </a:pPr>
            <a:endParaRPr lang="en-US" b="1" dirty="0">
              <a:solidFill>
                <a:schemeClr val="accent1">
                  <a:lumMod val="50000"/>
                </a:schemeClr>
              </a:solidFill>
            </a:endParaRPr>
          </a:p>
          <a:p>
            <a:pPr marL="0" indent="0" algn="ctr">
              <a:buNone/>
            </a:pPr>
            <a:endParaRPr lang="en-US" b="1" dirty="0" smtClean="0">
              <a:solidFill>
                <a:schemeClr val="accent1">
                  <a:lumMod val="50000"/>
                </a:schemeClr>
              </a:solidFill>
            </a:endParaRPr>
          </a:p>
          <a:p>
            <a:pPr marL="0" indent="0" algn="ctr">
              <a:buNone/>
            </a:pPr>
            <a:endParaRPr lang="en-US" b="1" dirty="0">
              <a:solidFill>
                <a:schemeClr val="accent1">
                  <a:lumMod val="50000"/>
                </a:schemeClr>
              </a:solidFill>
            </a:endParaRPr>
          </a:p>
          <a:p>
            <a:pPr marL="0" indent="0" algn="ctr">
              <a:buNone/>
            </a:pPr>
            <a:endParaRPr lang="en-US" b="1" dirty="0" smtClean="0">
              <a:solidFill>
                <a:schemeClr val="accent1">
                  <a:lumMod val="50000"/>
                </a:schemeClr>
              </a:solidFill>
            </a:endParaRPr>
          </a:p>
          <a:p>
            <a:pPr marL="0" indent="0" algn="ctr">
              <a:buNone/>
            </a:pPr>
            <a:endParaRPr lang="en-US" b="1" dirty="0">
              <a:solidFill>
                <a:schemeClr val="accent1">
                  <a:lumMod val="50000"/>
                </a:schemeClr>
              </a:solidFill>
            </a:endParaRPr>
          </a:p>
          <a:p>
            <a:pPr marL="0" indent="0" algn="ctr">
              <a:buNone/>
            </a:pPr>
            <a:endParaRPr lang="en-US" dirty="0" smtClean="0">
              <a:solidFill>
                <a:schemeClr val="accent1">
                  <a:lumMod val="50000"/>
                </a:schemeClr>
              </a:solidFill>
              <a:cs typeface="Times New Roman" pitchFamily="18" charset="0"/>
            </a:endParaRPr>
          </a:p>
          <a:p>
            <a:pPr marL="0" indent="0" algn="ctr">
              <a:buNone/>
            </a:pPr>
            <a:endParaRPr lang="en-US" dirty="0">
              <a:solidFill>
                <a:schemeClr val="accent1">
                  <a:lumMod val="50000"/>
                </a:schemeClr>
              </a:solidFill>
              <a:cs typeface="Times New Roman" pitchFamily="18" charset="0"/>
            </a:endParaRPr>
          </a:p>
          <a:p>
            <a:pPr marL="0" indent="0" algn="ctr">
              <a:buNone/>
            </a:pPr>
            <a:endParaRPr lang="en-US" dirty="0" smtClean="0">
              <a:solidFill>
                <a:schemeClr val="accent1">
                  <a:lumMod val="50000"/>
                </a:schemeClr>
              </a:solidFill>
              <a:cs typeface="Times New Roman" pitchFamily="18" charset="0"/>
            </a:endParaRPr>
          </a:p>
          <a:p>
            <a:pPr>
              <a:buNone/>
            </a:pPr>
            <a:endParaRPr lang="en-US" sz="3200" dirty="0" smtClean="0"/>
          </a:p>
          <a:p>
            <a:pPr>
              <a:buNone/>
            </a:pPr>
            <a:endParaRPr lang="en-US" sz="3200" dirty="0" smtClean="0"/>
          </a:p>
          <a:p>
            <a:pPr algn="ctr">
              <a:buNone/>
            </a:pPr>
            <a:endParaRPr lang="en-US" sz="5900" b="1" dirty="0" smtClean="0">
              <a:solidFill>
                <a:schemeClr val="accent1">
                  <a:lumMod val="50000"/>
                </a:schemeClr>
              </a:solidFill>
            </a:endParaRPr>
          </a:p>
          <a:p>
            <a:pPr algn="ctr">
              <a:buNone/>
            </a:pPr>
            <a:r>
              <a:rPr lang="en-US" sz="5900" b="1" dirty="0" smtClean="0">
                <a:solidFill>
                  <a:schemeClr val="accent1">
                    <a:lumMod val="50000"/>
                  </a:schemeClr>
                </a:solidFill>
              </a:rPr>
              <a:t>High-profile data breaches of corporate giants make the headlines. But 77% of cyber crime actually targets small and medium-size enterprises (SMEs).</a:t>
            </a:r>
          </a:p>
          <a:p>
            <a:pPr>
              <a:buNone/>
            </a:pPr>
            <a:r>
              <a:rPr lang="en-US" sz="3200" b="1" dirty="0" smtClean="0"/>
              <a:t> </a:t>
            </a:r>
          </a:p>
          <a:p>
            <a:pPr marL="0" indent="0" algn="ctr">
              <a:buNone/>
            </a:pPr>
            <a:endParaRPr lang="en-US" b="1" dirty="0" smtClean="0">
              <a:solidFill>
                <a:schemeClr val="accent1">
                  <a:lumMod val="50000"/>
                </a:schemeClr>
              </a:solidFill>
            </a:endParaRPr>
          </a:p>
          <a:p>
            <a:endParaRPr lang="en-US" dirty="0">
              <a:solidFill>
                <a:schemeClr val="accent1">
                  <a:lumMod val="50000"/>
                </a:schemeClr>
              </a:solidFill>
            </a:endParaRPr>
          </a:p>
        </p:txBody>
      </p:sp>
      <p:pic>
        <p:nvPicPr>
          <p:cNvPr id="4" name="Picture 3" descr="file sharing.jpg"/>
          <p:cNvPicPr>
            <a:picLocks noChangeAspect="1"/>
          </p:cNvPicPr>
          <p:nvPr/>
        </p:nvPicPr>
        <p:blipFill>
          <a:blip r:embed="rId2"/>
          <a:stretch>
            <a:fillRect/>
          </a:stretch>
        </p:blipFill>
        <p:spPr>
          <a:xfrm>
            <a:off x="3713973" y="1673382"/>
            <a:ext cx="5430020" cy="3963915"/>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2904" y="6153831"/>
            <a:ext cx="660158" cy="704169"/>
          </a:xfrm>
          <a:prstGeom prst="rect">
            <a:avLst/>
          </a:prstGeom>
        </p:spPr>
      </p:pic>
    </p:spTree>
    <p:extLst>
      <p:ext uri="{BB962C8B-B14F-4D97-AF65-F5344CB8AC3E}">
        <p14:creationId xmlns:p14="http://schemas.microsoft.com/office/powerpoint/2010/main" val="249553494"/>
      </p:ext>
    </p:extLst>
  </p:cSld>
  <p:clrMapOvr>
    <a:masterClrMapping/>
  </p:clrMapOvr>
  <p:transition advTm="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8308"/>
            <a:ext cx="10515600" cy="816904"/>
          </a:xfrm>
        </p:spPr>
        <p:txBody>
          <a:bodyPr/>
          <a:lstStyle/>
          <a:p>
            <a:pPr algn="ctr"/>
            <a:r>
              <a:rPr lang="en-US" b="1" dirty="0" smtClean="0">
                <a:solidFill>
                  <a:srgbClr val="FFC000"/>
                </a:solidFill>
                <a:latin typeface="+mn-lt"/>
              </a:rPr>
              <a:t>Market Problem</a:t>
            </a:r>
            <a:endParaRPr lang="en-US" dirty="0">
              <a:solidFill>
                <a:srgbClr val="FFC000"/>
              </a:solidFill>
              <a:latin typeface="+mn-lt"/>
            </a:endParaRPr>
          </a:p>
        </p:txBody>
      </p:sp>
      <p:graphicFrame>
        <p:nvGraphicFramePr>
          <p:cNvPr id="6" name="Content Placeholder 5"/>
          <p:cNvGraphicFramePr>
            <a:graphicFrameLocks noGrp="1"/>
          </p:cNvGraphicFramePr>
          <p:nvPr>
            <p:ph idx="1"/>
          </p:nvPr>
        </p:nvGraphicFramePr>
        <p:xfrm>
          <a:off x="838200" y="875212"/>
          <a:ext cx="10515600" cy="5760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32904" y="6153831"/>
            <a:ext cx="660158" cy="704169"/>
          </a:xfrm>
          <a:prstGeom prst="rect">
            <a:avLst/>
          </a:prstGeom>
        </p:spPr>
      </p:pic>
    </p:spTree>
    <p:extLst>
      <p:ext uri="{BB962C8B-B14F-4D97-AF65-F5344CB8AC3E}">
        <p14:creationId xmlns:p14="http://schemas.microsoft.com/office/powerpoint/2010/main" val="249553494"/>
      </p:ext>
    </p:extLst>
  </p:cSld>
  <p:clrMapOvr>
    <a:masterClrMapping/>
  </p:clrMapOvr>
  <p:transition advTm="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279566" cy="705392"/>
          </a:xfrm>
        </p:spPr>
        <p:txBody>
          <a:bodyPr/>
          <a:lstStyle/>
          <a:p>
            <a:pPr algn="ctr"/>
            <a:r>
              <a:rPr lang="en-US" b="1" dirty="0" smtClean="0">
                <a:solidFill>
                  <a:srgbClr val="FFC000"/>
                </a:solidFill>
                <a:latin typeface="+mn-lt"/>
              </a:rPr>
              <a:t>Solution</a:t>
            </a:r>
            <a:endParaRPr lang="en-US" dirty="0">
              <a:solidFill>
                <a:srgbClr val="FFC000"/>
              </a:solidFill>
              <a:latin typeface="+mn-lt"/>
            </a:endParaRPr>
          </a:p>
        </p:txBody>
      </p:sp>
      <p:sp>
        <p:nvSpPr>
          <p:cNvPr id="3" name="Content Placeholder 2"/>
          <p:cNvSpPr>
            <a:spLocks noGrp="1"/>
          </p:cNvSpPr>
          <p:nvPr>
            <p:ph idx="1"/>
          </p:nvPr>
        </p:nvSpPr>
        <p:spPr>
          <a:xfrm>
            <a:off x="224883" y="1892530"/>
            <a:ext cx="5819078" cy="4586326"/>
          </a:xfrm>
        </p:spPr>
        <p:txBody>
          <a:bodyPr/>
          <a:lstStyle/>
          <a:p>
            <a:endParaRPr lang="en-US" b="1" dirty="0" smtClean="0">
              <a:solidFill>
                <a:schemeClr val="accent1">
                  <a:lumMod val="50000"/>
                </a:schemeClr>
              </a:solidFill>
              <a:cs typeface="Calibri Light" pitchFamily="34" charset="0"/>
            </a:endParaRPr>
          </a:p>
          <a:p>
            <a:r>
              <a:rPr lang="en-US" b="1" dirty="0" smtClean="0">
                <a:solidFill>
                  <a:schemeClr val="accent1">
                    <a:lumMod val="50000"/>
                  </a:schemeClr>
                </a:solidFill>
                <a:cs typeface="Calibri Light" pitchFamily="34" charset="0"/>
              </a:rPr>
              <a:t>A Computer Software designed and developed for sharing sensitive files securely using two-factor authentication. </a:t>
            </a:r>
          </a:p>
          <a:p>
            <a:endParaRPr lang="en-US" b="1" dirty="0" smtClean="0">
              <a:solidFill>
                <a:schemeClr val="accent1">
                  <a:lumMod val="50000"/>
                </a:schemeClr>
              </a:solidFill>
              <a:cs typeface="Calibri Light" pitchFamily="34" charset="0"/>
            </a:endParaRPr>
          </a:p>
          <a:p>
            <a:r>
              <a:rPr lang="en-US" b="1" dirty="0" smtClean="0">
                <a:solidFill>
                  <a:schemeClr val="accent1">
                    <a:lumMod val="50000"/>
                  </a:schemeClr>
                </a:solidFill>
                <a:cs typeface="Calibri Light" pitchFamily="34" charset="0"/>
              </a:rPr>
              <a:t>To encrypt and decrypt the confidential files we used the Advanced Encryption Standard Algorithm(AES-256 Bits).</a:t>
            </a:r>
            <a:endParaRPr lang="en-US" b="1" dirty="0">
              <a:solidFill>
                <a:schemeClr val="accent1">
                  <a:lumMod val="50000"/>
                </a:schemeClr>
              </a:solidFill>
            </a:endParaRPr>
          </a:p>
        </p:txBody>
      </p:sp>
      <p:sp>
        <p:nvSpPr>
          <p:cNvPr id="4" name="Title 1"/>
          <p:cNvSpPr txBox="1">
            <a:spLocks/>
          </p:cNvSpPr>
          <p:nvPr/>
        </p:nvSpPr>
        <p:spPr>
          <a:xfrm>
            <a:off x="483326" y="985877"/>
            <a:ext cx="4937760" cy="7053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chemeClr val="accent1">
                    <a:lumMod val="50000"/>
                  </a:schemeClr>
                </a:solidFill>
                <a:latin typeface="+mn-lt"/>
              </a:rPr>
              <a:t>SecureShare</a:t>
            </a:r>
            <a:endParaRPr lang="en-US" dirty="0">
              <a:solidFill>
                <a:schemeClr val="accent1">
                  <a:lumMod val="50000"/>
                </a:schemeClr>
              </a:solidFill>
              <a:latin typeface="+mn-lt"/>
            </a:endParaRPr>
          </a:p>
        </p:txBody>
      </p:sp>
      <p:pic>
        <p:nvPicPr>
          <p:cNvPr id="6" name="Picture 5"/>
          <p:cNvPicPr>
            <a:picLocks noChangeAspect="1"/>
          </p:cNvPicPr>
          <p:nvPr/>
        </p:nvPicPr>
        <p:blipFill>
          <a:blip r:embed="rId2"/>
          <a:stretch>
            <a:fillRect/>
          </a:stretch>
        </p:blipFill>
        <p:spPr>
          <a:xfrm>
            <a:off x="6214017" y="2341385"/>
            <a:ext cx="5412504" cy="368861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2904" y="6153831"/>
            <a:ext cx="660158" cy="704169"/>
          </a:xfrm>
          <a:prstGeom prst="rect">
            <a:avLst/>
          </a:prstGeom>
        </p:spPr>
      </p:pic>
    </p:spTree>
    <p:extLst>
      <p:ext uri="{BB962C8B-B14F-4D97-AF65-F5344CB8AC3E}">
        <p14:creationId xmlns:p14="http://schemas.microsoft.com/office/powerpoint/2010/main" val="1969029380"/>
      </p:ext>
    </p:extLst>
  </p:cSld>
  <p:clrMapOvr>
    <a:masterClrMapping/>
  </p:clrMapOvr>
  <p:transition advTm="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a:spLocks noChangeArrowheads="1"/>
          </p:cNvSpPr>
          <p:nvPr/>
        </p:nvSpPr>
        <p:spPr bwMode="auto">
          <a:xfrm>
            <a:off x="6551348" y="330355"/>
            <a:ext cx="1671686" cy="690905"/>
          </a:xfrm>
          <a:prstGeom prst="ellipse">
            <a:avLst/>
          </a:prstGeom>
          <a:solidFill>
            <a:schemeClr val="accent1">
              <a:lumMod val="60000"/>
              <a:lumOff val="40000"/>
            </a:schemeClr>
          </a:solidFill>
          <a:ln w="9525">
            <a:solidFill>
              <a:srgbClr val="000000"/>
            </a:solidFill>
            <a:round/>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1400" b="1" dirty="0" smtClean="0">
                <a:effectLst/>
                <a:latin typeface="Calibri" panose="020F0502020204030204" pitchFamily="34" charset="0"/>
                <a:ea typeface="Times New Roman" panose="02020603050405020304" pitchFamily="18" charset="0"/>
                <a:cs typeface="Times New Roman" panose="02020603050405020304" pitchFamily="18" charset="0"/>
              </a:rPr>
              <a:t>Start</a:t>
            </a:r>
            <a:endParaRPr lang="en-US" sz="14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cxnSp>
        <p:nvCxnSpPr>
          <p:cNvPr id="9" name="Straight Arrow Connector 8"/>
          <p:cNvCxnSpPr/>
          <p:nvPr/>
        </p:nvCxnSpPr>
        <p:spPr>
          <a:xfrm>
            <a:off x="7380807" y="1022924"/>
            <a:ext cx="2" cy="38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AutoShape 4"/>
          <p:cNvSpPr>
            <a:spLocks noChangeArrowheads="1"/>
          </p:cNvSpPr>
          <p:nvPr/>
        </p:nvSpPr>
        <p:spPr bwMode="auto">
          <a:xfrm>
            <a:off x="6180182" y="1407319"/>
            <a:ext cx="2414017" cy="647700"/>
          </a:xfrm>
          <a:prstGeom prst="flowChartProcess">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1400" b="1" dirty="0">
                <a:effectLst/>
                <a:latin typeface="Calibri" panose="020F0502020204030204" pitchFamily="34" charset="0"/>
                <a:ea typeface="Times New Roman" panose="02020603050405020304" pitchFamily="18" charset="0"/>
                <a:cs typeface="Times New Roman" panose="02020603050405020304" pitchFamily="18" charset="0"/>
              </a:rPr>
              <a:t>Enter </a:t>
            </a:r>
            <a:r>
              <a:rPr lang="en-US" sz="1400" b="1" dirty="0" smtClean="0">
                <a:effectLst/>
                <a:latin typeface="Calibri" panose="020F0502020204030204" pitchFamily="34" charset="0"/>
                <a:ea typeface="Times New Roman" panose="02020603050405020304" pitchFamily="18" charset="0"/>
                <a:cs typeface="Times New Roman" panose="02020603050405020304" pitchFamily="18" charset="0"/>
              </a:rPr>
              <a:t>Predetermined User </a:t>
            </a:r>
            <a:r>
              <a:rPr lang="en-US" sz="1400" b="1" dirty="0">
                <a:effectLst/>
                <a:latin typeface="Calibri" panose="020F0502020204030204" pitchFamily="34" charset="0"/>
                <a:ea typeface="Times New Roman" panose="02020603050405020304" pitchFamily="18" charset="0"/>
                <a:cs typeface="Times New Roman" panose="02020603050405020304" pitchFamily="18" charset="0"/>
              </a:rPr>
              <a:t>ID and </a:t>
            </a:r>
            <a:r>
              <a:rPr lang="en-US" sz="1400" b="1" dirty="0" smtClean="0">
                <a:effectLst/>
                <a:latin typeface="Calibri" panose="020F0502020204030204" pitchFamily="34" charset="0"/>
                <a:ea typeface="Times New Roman" panose="02020603050405020304" pitchFamily="18" charset="0"/>
                <a:cs typeface="Times New Roman" panose="02020603050405020304" pitchFamily="18" charset="0"/>
              </a:rPr>
              <a:t>Password</a:t>
            </a:r>
            <a:endParaRPr lang="en-US" sz="14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cxnSp>
        <p:nvCxnSpPr>
          <p:cNvPr id="12" name="Straight Arrow Connector 11"/>
          <p:cNvCxnSpPr/>
          <p:nvPr/>
        </p:nvCxnSpPr>
        <p:spPr>
          <a:xfrm flipH="1">
            <a:off x="7380808" y="2051035"/>
            <a:ext cx="6382" cy="497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utoShape 6"/>
          <p:cNvSpPr>
            <a:spLocks noChangeArrowheads="1"/>
          </p:cNvSpPr>
          <p:nvPr/>
        </p:nvSpPr>
        <p:spPr bwMode="auto">
          <a:xfrm>
            <a:off x="6008331" y="2536910"/>
            <a:ext cx="2757718" cy="1784895"/>
          </a:xfrm>
          <a:prstGeom prst="flowChartDecision">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1400" b="1" dirty="0" smtClean="0">
                <a:effectLst/>
                <a:ea typeface="Times New Roman" panose="02020603050405020304" pitchFamily="18" charset="0"/>
                <a:cs typeface="Times New Roman" panose="02020603050405020304" pitchFamily="18" charset="0"/>
              </a:rPr>
              <a:t>User Validation (1</a:t>
            </a:r>
            <a:r>
              <a:rPr lang="en-US" sz="1400" b="1" baseline="30000" dirty="0" smtClean="0">
                <a:effectLst/>
                <a:ea typeface="Times New Roman" panose="02020603050405020304" pitchFamily="18" charset="0"/>
                <a:cs typeface="Times New Roman" panose="02020603050405020304" pitchFamily="18" charset="0"/>
              </a:rPr>
              <a:t>st</a:t>
            </a:r>
            <a:r>
              <a:rPr lang="en-US" sz="1400" b="1" dirty="0" smtClean="0">
                <a:effectLst/>
                <a:ea typeface="Times New Roman" panose="02020603050405020304" pitchFamily="18" charset="0"/>
                <a:cs typeface="Times New Roman" panose="02020603050405020304" pitchFamily="18" charset="0"/>
              </a:rPr>
              <a:t> level Authentication)</a:t>
            </a:r>
            <a:endParaRPr lang="en-US" sz="1400" b="1" dirty="0">
              <a:effectLst/>
              <a:ea typeface="Times New Roman" panose="02020603050405020304" pitchFamily="18" charset="0"/>
              <a:cs typeface="Times New Roman" panose="02020603050405020304" pitchFamily="18" charset="0"/>
            </a:endParaRPr>
          </a:p>
        </p:txBody>
      </p:sp>
      <p:cxnSp>
        <p:nvCxnSpPr>
          <p:cNvPr id="18" name="Elbow Connector 17"/>
          <p:cNvCxnSpPr>
            <a:stCxn id="13" idx="1"/>
            <a:endCxn id="32" idx="3"/>
          </p:cNvCxnSpPr>
          <p:nvPr/>
        </p:nvCxnSpPr>
        <p:spPr>
          <a:xfrm rot="10800000">
            <a:off x="4427789" y="1744488"/>
            <a:ext cx="1580542" cy="168487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3" idx="3"/>
            <a:endCxn id="28" idx="1"/>
          </p:cNvCxnSpPr>
          <p:nvPr/>
        </p:nvCxnSpPr>
        <p:spPr>
          <a:xfrm>
            <a:off x="8766049" y="3429358"/>
            <a:ext cx="1134286" cy="7199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flipH="1" flipV="1">
            <a:off x="8766049" y="3201959"/>
            <a:ext cx="530352" cy="26203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smtClean="0"/>
              <a:t>ON</a:t>
            </a:r>
            <a:endParaRPr lang="en-US" sz="1400" dirty="0"/>
          </a:p>
        </p:txBody>
      </p:sp>
      <p:sp>
        <p:nvSpPr>
          <p:cNvPr id="28" name="AutoShape 15"/>
          <p:cNvSpPr>
            <a:spLocks noChangeArrowheads="1"/>
          </p:cNvSpPr>
          <p:nvPr/>
        </p:nvSpPr>
        <p:spPr bwMode="auto">
          <a:xfrm>
            <a:off x="9900335" y="3941990"/>
            <a:ext cx="1850421" cy="414721"/>
          </a:xfrm>
          <a:prstGeom prst="flowChartProcess">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1400" b="1" dirty="0">
                <a:effectLst/>
                <a:latin typeface="Calibri" panose="020F0502020204030204" pitchFamily="34" charset="0"/>
                <a:ea typeface="Times New Roman" panose="02020603050405020304" pitchFamily="18" charset="0"/>
                <a:cs typeface="Times New Roman" panose="02020603050405020304" pitchFamily="18" charset="0"/>
              </a:rPr>
              <a:t>Login Unsuccessful</a:t>
            </a:r>
          </a:p>
        </p:txBody>
      </p:sp>
      <p:cxnSp>
        <p:nvCxnSpPr>
          <p:cNvPr id="30" name="Straight Arrow Connector 29"/>
          <p:cNvCxnSpPr>
            <a:stCxn id="28" idx="2"/>
          </p:cNvCxnSpPr>
          <p:nvPr/>
        </p:nvCxnSpPr>
        <p:spPr>
          <a:xfrm>
            <a:off x="10825546" y="4356711"/>
            <a:ext cx="0" cy="69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AutoShape 19"/>
          <p:cNvSpPr>
            <a:spLocks noChangeArrowheads="1"/>
          </p:cNvSpPr>
          <p:nvPr/>
        </p:nvSpPr>
        <p:spPr bwMode="auto">
          <a:xfrm>
            <a:off x="10066592" y="5055345"/>
            <a:ext cx="1517905" cy="676988"/>
          </a:xfrm>
          <a:prstGeom prst="flowChartProcess">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1400" b="1" dirty="0" smtClean="0">
                <a:latin typeface="Calibri" panose="020F0502020204030204" pitchFamily="34" charset="0"/>
                <a:ea typeface="Times New Roman" panose="02020603050405020304" pitchFamily="18" charset="0"/>
                <a:cs typeface="Times New Roman" panose="02020603050405020304" pitchFamily="18" charset="0"/>
              </a:rPr>
              <a:t>Display Error Message</a:t>
            </a:r>
            <a:endParaRPr lang="en-US" sz="14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2" name="AutoShape 14"/>
          <p:cNvSpPr>
            <a:spLocks noChangeArrowheads="1"/>
          </p:cNvSpPr>
          <p:nvPr/>
        </p:nvSpPr>
        <p:spPr bwMode="auto">
          <a:xfrm>
            <a:off x="3170914" y="1409611"/>
            <a:ext cx="1256875" cy="669751"/>
          </a:xfrm>
          <a:prstGeom prst="flowChartProcess">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1400" b="1" dirty="0">
                <a:effectLst/>
                <a:latin typeface="Calibri" panose="020F0502020204030204" pitchFamily="34" charset="0"/>
                <a:ea typeface="Times New Roman" panose="02020603050405020304" pitchFamily="18" charset="0"/>
                <a:cs typeface="Times New Roman" panose="02020603050405020304" pitchFamily="18" charset="0"/>
              </a:rPr>
              <a:t>Login Successful</a:t>
            </a:r>
          </a:p>
        </p:txBody>
      </p:sp>
      <p:cxnSp>
        <p:nvCxnSpPr>
          <p:cNvPr id="34" name="Straight Arrow Connector 33"/>
          <p:cNvCxnSpPr/>
          <p:nvPr/>
        </p:nvCxnSpPr>
        <p:spPr>
          <a:xfrm flipH="1">
            <a:off x="3791485" y="2106552"/>
            <a:ext cx="7866" cy="394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utoShape 17"/>
          <p:cNvSpPr>
            <a:spLocks noChangeArrowheads="1"/>
          </p:cNvSpPr>
          <p:nvPr/>
        </p:nvSpPr>
        <p:spPr bwMode="auto">
          <a:xfrm>
            <a:off x="2843804" y="2519496"/>
            <a:ext cx="1911096" cy="753592"/>
          </a:xfrm>
          <a:prstGeom prst="flowChartProcess">
            <a:avLst/>
          </a:prstGeom>
          <a:solidFill>
            <a:srgbClr val="FFFFFF"/>
          </a:solidFill>
          <a:ln w="9525">
            <a:solidFill>
              <a:srgbClr val="000000"/>
            </a:solidFill>
            <a:miter lim="800000"/>
            <a:headEnd/>
            <a:tailEnd/>
          </a:ln>
        </p:spPr>
        <p:txBody>
          <a:bodyPr rot="0" vert="horz" wrap="square" lIns="91440" tIns="45720" rIns="91440" bIns="45720" anchor="ctr" anchorCtr="0" upright="1">
            <a:noAutofit/>
          </a:bodyPr>
          <a:lstStyle/>
          <a:p>
            <a:pPr marL="0" marR="0" algn="ctr">
              <a:lnSpc>
                <a:spcPct val="107000"/>
              </a:lnSpc>
              <a:spcBef>
                <a:spcPts val="0"/>
              </a:spcBef>
              <a:spcAft>
                <a:spcPts val="800"/>
              </a:spcAft>
            </a:pPr>
            <a:r>
              <a:rPr lang="en-US" sz="1400" b="1" dirty="0" smtClean="0">
                <a:effectLst/>
                <a:latin typeface="Calibri" panose="020F0502020204030204" pitchFamily="34" charset="0"/>
                <a:ea typeface="Times New Roman" panose="02020603050405020304" pitchFamily="18" charset="0"/>
                <a:cs typeface="Times New Roman" panose="02020603050405020304" pitchFamily="18" charset="0"/>
              </a:rPr>
              <a:t>File Interface</a:t>
            </a:r>
            <a:endParaRPr lang="en-US" sz="14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8" name="TextBox 37"/>
          <p:cNvSpPr txBox="1"/>
          <p:nvPr/>
        </p:nvSpPr>
        <p:spPr>
          <a:xfrm>
            <a:off x="5379895" y="3156218"/>
            <a:ext cx="532159" cy="307777"/>
          </a:xfrm>
          <a:prstGeom prst="rect">
            <a:avLst/>
          </a:prstGeom>
          <a:noFill/>
        </p:spPr>
        <p:txBody>
          <a:bodyPr wrap="square" rtlCol="0">
            <a:spAutoFit/>
          </a:bodyPr>
          <a:lstStyle/>
          <a:p>
            <a:r>
              <a:rPr lang="en-US" sz="1400" dirty="0" smtClean="0"/>
              <a:t>YES</a:t>
            </a:r>
            <a:endParaRPr lang="en-US" sz="1400" dirty="0"/>
          </a:p>
        </p:txBody>
      </p:sp>
      <p:cxnSp>
        <p:nvCxnSpPr>
          <p:cNvPr id="40" name="Straight Arrow Connector 39"/>
          <p:cNvCxnSpPr/>
          <p:nvPr/>
        </p:nvCxnSpPr>
        <p:spPr>
          <a:xfrm>
            <a:off x="3799352" y="3305938"/>
            <a:ext cx="0" cy="484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AutoShape 21"/>
          <p:cNvSpPr>
            <a:spLocks noChangeArrowheads="1"/>
          </p:cNvSpPr>
          <p:nvPr/>
        </p:nvSpPr>
        <p:spPr bwMode="auto">
          <a:xfrm>
            <a:off x="2487252" y="3806407"/>
            <a:ext cx="2641606" cy="591422"/>
          </a:xfrm>
          <a:prstGeom prst="flowChartProcess">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1400" b="1" dirty="0" smtClean="0">
                <a:effectLst/>
                <a:latin typeface="Calibri" panose="020F0502020204030204" pitchFamily="34" charset="0"/>
                <a:ea typeface="Times New Roman" panose="02020603050405020304" pitchFamily="18" charset="0"/>
                <a:cs typeface="Times New Roman" panose="02020603050405020304" pitchFamily="18" charset="0"/>
              </a:rPr>
              <a:t>Select File </a:t>
            </a:r>
            <a:r>
              <a:rPr lang="en-US" sz="1400" b="1" dirty="0" smtClean="0">
                <a:latin typeface="Calibri" panose="020F0502020204030204" pitchFamily="34" charset="0"/>
                <a:ea typeface="Times New Roman" panose="02020603050405020304" pitchFamily="18" charset="0"/>
                <a:cs typeface="Times New Roman" panose="02020603050405020304" pitchFamily="18" charset="0"/>
              </a:rPr>
              <a:t>– Select </a:t>
            </a:r>
            <a:r>
              <a:rPr lang="en-US" sz="1400" b="1" dirty="0" smtClean="0">
                <a:effectLst/>
                <a:latin typeface="Calibri" panose="020F0502020204030204" pitchFamily="34" charset="0"/>
                <a:ea typeface="Times New Roman" panose="02020603050405020304" pitchFamily="18" charset="0"/>
                <a:cs typeface="Times New Roman" panose="02020603050405020304" pitchFamily="18" charset="0"/>
              </a:rPr>
              <a:t>User to Share </a:t>
            </a:r>
            <a:r>
              <a:rPr lang="en-US" sz="1400" b="1" dirty="0">
                <a:latin typeface="Calibri" panose="020F0502020204030204" pitchFamily="34" charset="0"/>
                <a:ea typeface="Times New Roman" panose="02020603050405020304" pitchFamily="18" charset="0"/>
                <a:cs typeface="Times New Roman" panose="02020603050405020304" pitchFamily="18" charset="0"/>
              </a:rPr>
              <a:t>– </a:t>
            </a:r>
            <a:r>
              <a:rPr lang="en-US" sz="1400" b="1" dirty="0" smtClean="0">
                <a:latin typeface="Calibri" panose="020F0502020204030204" pitchFamily="34" charset="0"/>
                <a:ea typeface="Times New Roman" panose="02020603050405020304" pitchFamily="18" charset="0"/>
                <a:cs typeface="Times New Roman" panose="02020603050405020304" pitchFamily="18" charset="0"/>
              </a:rPr>
              <a:t> </a:t>
            </a:r>
            <a:r>
              <a:rPr lang="en-US" sz="1400" b="1" dirty="0" smtClean="0">
                <a:effectLst/>
                <a:latin typeface="Calibri" panose="020F0502020204030204" pitchFamily="34" charset="0"/>
                <a:ea typeface="Times New Roman" panose="02020603050405020304" pitchFamily="18" charset="0"/>
                <a:cs typeface="Times New Roman" panose="02020603050405020304" pitchFamily="18" charset="0"/>
              </a:rPr>
              <a:t>Encrypt File</a:t>
            </a:r>
            <a:endParaRPr lang="en-US" sz="14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cxnSp>
        <p:nvCxnSpPr>
          <p:cNvPr id="59" name="Straight Arrow Connector 58"/>
          <p:cNvCxnSpPr/>
          <p:nvPr/>
        </p:nvCxnSpPr>
        <p:spPr>
          <a:xfrm flipH="1">
            <a:off x="1806537" y="4090190"/>
            <a:ext cx="680715" cy="11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3787133" y="4411822"/>
            <a:ext cx="8703" cy="719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AutoShape 25"/>
          <p:cNvSpPr>
            <a:spLocks noChangeArrowheads="1"/>
          </p:cNvSpPr>
          <p:nvPr/>
        </p:nvSpPr>
        <p:spPr bwMode="auto">
          <a:xfrm>
            <a:off x="603063" y="3376762"/>
            <a:ext cx="1203474" cy="1545176"/>
          </a:xfrm>
          <a:prstGeom prst="flowChartProcess">
            <a:avLst/>
          </a:prstGeom>
          <a:solidFill>
            <a:schemeClr val="accent1">
              <a:lumMod val="60000"/>
              <a:lumOff val="40000"/>
            </a:schemeClr>
          </a:solidFill>
          <a:ln w="9525">
            <a:solidFill>
              <a:srgbClr val="000000"/>
            </a:solidFill>
            <a:miter lim="800000"/>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1400" b="1" dirty="0" smtClean="0">
                <a:latin typeface="Calibri" panose="020F0502020204030204" pitchFamily="34" charset="0"/>
                <a:ea typeface="Times New Roman" panose="02020603050405020304" pitchFamily="18" charset="0"/>
                <a:cs typeface="Times New Roman" panose="02020603050405020304" pitchFamily="18" charset="0"/>
              </a:rPr>
              <a:t>Send Password via Text Message and Email Confirmation to Receiver</a:t>
            </a:r>
            <a:endParaRPr lang="en-US" sz="14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1" name="Rectangle 70"/>
          <p:cNvSpPr/>
          <p:nvPr/>
        </p:nvSpPr>
        <p:spPr>
          <a:xfrm>
            <a:off x="3170913" y="5144859"/>
            <a:ext cx="1256875" cy="587473"/>
          </a:xfrm>
          <a:prstGeom prst="rect">
            <a:avLst/>
          </a:prstGeom>
          <a:solidFill>
            <a:schemeClr val="accent1">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smtClean="0"/>
              <a:t>File Shared to User </a:t>
            </a:r>
            <a:endParaRPr lang="en-US" sz="1400" b="1" dirty="0"/>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9534" y="6138572"/>
            <a:ext cx="660158" cy="704169"/>
          </a:xfrm>
          <a:prstGeom prst="rect">
            <a:avLst/>
          </a:prstGeom>
        </p:spPr>
      </p:pic>
    </p:spTree>
    <p:extLst>
      <p:ext uri="{BB962C8B-B14F-4D97-AF65-F5344CB8AC3E}">
        <p14:creationId xmlns:p14="http://schemas.microsoft.com/office/powerpoint/2010/main" val="2799493472"/>
      </p:ext>
    </p:extLst>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3" grpId="0" animBg="1"/>
      <p:bldP spid="27" grpId="0"/>
      <p:bldP spid="28" grpId="0" animBg="1"/>
      <p:bldP spid="31" grpId="0" animBg="1"/>
      <p:bldP spid="32" grpId="0" animBg="1"/>
      <p:bldP spid="37" grpId="0" animBg="1"/>
      <p:bldP spid="38" grpId="0"/>
      <p:bldP spid="42" grpId="0" animBg="1"/>
      <p:bldP spid="70" grpId="0" animBg="1"/>
      <p:bldP spid="7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663" y="209009"/>
            <a:ext cx="10446834" cy="842184"/>
          </a:xfrm>
        </p:spPr>
        <p:txBody>
          <a:bodyPr/>
          <a:lstStyle/>
          <a:p>
            <a:pPr algn="ctr"/>
            <a:r>
              <a:rPr lang="en-US" b="1" dirty="0" smtClean="0">
                <a:solidFill>
                  <a:srgbClr val="FFC000"/>
                </a:solidFill>
                <a:latin typeface="+mn-lt"/>
              </a:rPr>
              <a:t>Target Market</a:t>
            </a:r>
            <a:endParaRPr lang="en-US" b="1" dirty="0">
              <a:solidFill>
                <a:srgbClr val="FFC000"/>
              </a:solidFill>
              <a:latin typeface="+mn-lt"/>
            </a:endParaRPr>
          </a:p>
        </p:txBody>
      </p:sp>
      <p:pic>
        <p:nvPicPr>
          <p:cNvPr id="4" name="Picture 3" descr="sme2.png"/>
          <p:cNvPicPr>
            <a:picLocks noChangeAspect="1"/>
          </p:cNvPicPr>
          <p:nvPr/>
        </p:nvPicPr>
        <p:blipFill>
          <a:blip r:embed="rId2"/>
          <a:stretch>
            <a:fillRect/>
          </a:stretch>
        </p:blipFill>
        <p:spPr>
          <a:xfrm>
            <a:off x="4177990" y="2531327"/>
            <a:ext cx="3470672" cy="2514600"/>
          </a:xfrm>
          <a:prstGeom prst="ellipse">
            <a:avLst/>
          </a:prstGeom>
          <a:solidFill>
            <a:schemeClr val="bg1"/>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Rounded Rectangle 4"/>
          <p:cNvSpPr/>
          <p:nvPr/>
        </p:nvSpPr>
        <p:spPr>
          <a:xfrm>
            <a:off x="7648662" y="1506054"/>
            <a:ext cx="2590800" cy="838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954537" y="5224346"/>
            <a:ext cx="2590800" cy="838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983166" y="5224346"/>
            <a:ext cx="2590800" cy="838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059366" y="1562130"/>
            <a:ext cx="2590800" cy="1097756"/>
            <a:chOff x="457200" y="1371600"/>
            <a:chExt cx="2590800" cy="1097756"/>
          </a:xfrm>
        </p:grpSpPr>
        <p:sp>
          <p:nvSpPr>
            <p:cNvPr id="10" name="Rounded Rectangle 9"/>
            <p:cNvSpPr/>
            <p:nvPr/>
          </p:nvSpPr>
          <p:spPr>
            <a:xfrm>
              <a:off x="457200" y="1371600"/>
              <a:ext cx="2590800" cy="838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57200" y="1447800"/>
              <a:ext cx="2514600" cy="1021556"/>
            </a:xfrm>
            <a:prstGeom prst="roundRect">
              <a:avLst/>
            </a:prstGeom>
            <a:noFill/>
          </p:spPr>
          <p:txBody>
            <a:bodyPr wrap="square" rtlCol="0">
              <a:spAutoFit/>
            </a:bodyPr>
            <a:lstStyle/>
            <a:p>
              <a:pPr algn="ctr"/>
              <a:r>
                <a:rPr lang="en-US" b="1" dirty="0" smtClean="0">
                  <a:solidFill>
                    <a:schemeClr val="accent1">
                      <a:lumMod val="50000"/>
                    </a:schemeClr>
                  </a:solidFill>
                </a:rPr>
                <a:t>Small-Medium Sized Enterprises</a:t>
              </a:r>
            </a:p>
            <a:p>
              <a:endParaRPr lang="en-US" dirty="0"/>
            </a:p>
          </p:txBody>
        </p:sp>
      </p:grpSp>
      <p:sp>
        <p:nvSpPr>
          <p:cNvPr id="12" name="TextBox 11"/>
          <p:cNvSpPr txBox="1"/>
          <p:nvPr/>
        </p:nvSpPr>
        <p:spPr>
          <a:xfrm>
            <a:off x="7735084" y="1676177"/>
            <a:ext cx="2438400" cy="369332"/>
          </a:xfrm>
          <a:prstGeom prst="rect">
            <a:avLst/>
          </a:prstGeom>
          <a:noFill/>
        </p:spPr>
        <p:txBody>
          <a:bodyPr wrap="square" rtlCol="0">
            <a:spAutoFit/>
          </a:bodyPr>
          <a:lstStyle/>
          <a:p>
            <a:pPr algn="ctr"/>
            <a:r>
              <a:rPr lang="en-US" b="1" dirty="0" smtClean="0">
                <a:solidFill>
                  <a:schemeClr val="accent1">
                    <a:lumMod val="50000"/>
                  </a:schemeClr>
                </a:solidFill>
              </a:rPr>
              <a:t>“Sensitive” Data</a:t>
            </a:r>
            <a:endParaRPr lang="en-US" b="1" dirty="0">
              <a:solidFill>
                <a:schemeClr val="accent1">
                  <a:lumMod val="50000"/>
                </a:schemeClr>
              </a:solidFill>
            </a:endParaRPr>
          </a:p>
        </p:txBody>
      </p:sp>
      <p:sp>
        <p:nvSpPr>
          <p:cNvPr id="13" name="TextBox 12"/>
          <p:cNvSpPr txBox="1"/>
          <p:nvPr/>
        </p:nvSpPr>
        <p:spPr>
          <a:xfrm>
            <a:off x="1059366" y="5219921"/>
            <a:ext cx="2286000" cy="923330"/>
          </a:xfrm>
          <a:prstGeom prst="rect">
            <a:avLst/>
          </a:prstGeom>
          <a:noFill/>
        </p:spPr>
        <p:txBody>
          <a:bodyPr wrap="square" rtlCol="0">
            <a:spAutoFit/>
          </a:bodyPr>
          <a:lstStyle/>
          <a:p>
            <a:pPr algn="ctr"/>
            <a:r>
              <a:rPr lang="en-US" b="1" dirty="0" smtClean="0">
                <a:solidFill>
                  <a:schemeClr val="accent1">
                    <a:lumMod val="50000"/>
                  </a:schemeClr>
                </a:solidFill>
              </a:rPr>
              <a:t>Health Care, Financial, Security Industries</a:t>
            </a:r>
            <a:endParaRPr lang="en-US" b="1" dirty="0">
              <a:solidFill>
                <a:schemeClr val="accent1">
                  <a:lumMod val="50000"/>
                </a:schemeClr>
              </a:solidFill>
            </a:endParaRPr>
          </a:p>
        </p:txBody>
      </p:sp>
      <p:sp>
        <p:nvSpPr>
          <p:cNvPr id="14" name="TextBox 13"/>
          <p:cNvSpPr txBox="1"/>
          <p:nvPr/>
        </p:nvSpPr>
        <p:spPr>
          <a:xfrm>
            <a:off x="8068837" y="5358420"/>
            <a:ext cx="2362200" cy="646331"/>
          </a:xfrm>
          <a:prstGeom prst="rect">
            <a:avLst/>
          </a:prstGeom>
          <a:noFill/>
        </p:spPr>
        <p:txBody>
          <a:bodyPr wrap="square" rtlCol="0">
            <a:spAutoFit/>
          </a:bodyPr>
          <a:lstStyle/>
          <a:p>
            <a:pPr algn="ctr"/>
            <a:r>
              <a:rPr lang="en-US" b="1" dirty="0" smtClean="0">
                <a:solidFill>
                  <a:schemeClr val="accent1">
                    <a:lumMod val="50000"/>
                  </a:schemeClr>
                </a:solidFill>
              </a:rPr>
              <a:t>Workforce of -200-500 employees</a:t>
            </a:r>
            <a:endParaRPr lang="en-US" b="1" dirty="0">
              <a:solidFill>
                <a:schemeClr val="accent1">
                  <a:lumMod val="50000"/>
                </a:schemeClr>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2904" y="6153831"/>
            <a:ext cx="660158" cy="704169"/>
          </a:xfrm>
          <a:prstGeom prst="rect">
            <a:avLst/>
          </a:prstGeom>
        </p:spPr>
      </p:pic>
    </p:spTree>
    <p:extLst>
      <p:ext uri="{BB962C8B-B14F-4D97-AF65-F5344CB8AC3E}">
        <p14:creationId xmlns:p14="http://schemas.microsoft.com/office/powerpoint/2010/main" val="4172640475"/>
      </p:ext>
    </p:extLst>
  </p:cSld>
  <p:clrMapOvr>
    <a:masterClrMapping/>
  </p:clrMapOvr>
  <p:transition advTm="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623" y="0"/>
            <a:ext cx="11508377" cy="862149"/>
          </a:xfrm>
        </p:spPr>
        <p:txBody>
          <a:bodyPr/>
          <a:lstStyle/>
          <a:p>
            <a:pPr algn="ctr"/>
            <a:r>
              <a:rPr lang="en-US" b="1" dirty="0" smtClean="0">
                <a:solidFill>
                  <a:srgbClr val="FFC000"/>
                </a:solidFill>
                <a:latin typeface="+mn-lt"/>
              </a:rPr>
              <a:t>Marketing Strategy/Distribution Channels </a:t>
            </a:r>
            <a:endParaRPr lang="en-US" b="1" dirty="0">
              <a:solidFill>
                <a:srgbClr val="FFC000"/>
              </a:solidFill>
              <a:latin typeface="+mn-lt"/>
            </a:endParaRPr>
          </a:p>
        </p:txBody>
      </p:sp>
      <p:graphicFrame>
        <p:nvGraphicFramePr>
          <p:cNvPr id="5" name="Diagram 4"/>
          <p:cNvGraphicFramePr/>
          <p:nvPr>
            <p:extLst>
              <p:ext uri="{D42A27DB-BD31-4B8C-83A1-F6EECF244321}">
                <p14:modId xmlns:p14="http://schemas.microsoft.com/office/powerpoint/2010/main" val="1548186785"/>
              </p:ext>
            </p:extLst>
          </p:nvPr>
        </p:nvGraphicFramePr>
        <p:xfrm>
          <a:off x="605247" y="934434"/>
          <a:ext cx="11025051" cy="5583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p:cNvCxnSpPr/>
          <p:nvPr/>
        </p:nvCxnSpPr>
        <p:spPr>
          <a:xfrm>
            <a:off x="1480457" y="2133600"/>
            <a:ext cx="0" cy="3578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795079" y="2230191"/>
            <a:ext cx="3550" cy="317066"/>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0" name="Diagram 9"/>
          <p:cNvGraphicFramePr/>
          <p:nvPr/>
        </p:nvGraphicFramePr>
        <p:xfrm>
          <a:off x="3566160" y="2547257"/>
          <a:ext cx="5421086" cy="37739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532904" y="6153831"/>
            <a:ext cx="660158" cy="704169"/>
          </a:xfrm>
          <a:prstGeom prst="rect">
            <a:avLst/>
          </a:prstGeom>
        </p:spPr>
      </p:pic>
    </p:spTree>
    <p:extLst>
      <p:ext uri="{BB962C8B-B14F-4D97-AF65-F5344CB8AC3E}">
        <p14:creationId xmlns:p14="http://schemas.microsoft.com/office/powerpoint/2010/main" val="1391603389"/>
      </p:ext>
    </p:extLst>
  </p:cSld>
  <p:clrMapOvr>
    <a:masterClrMapping/>
  </p:clrMapOvr>
  <p:transition advTm="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244" y="164403"/>
            <a:ext cx="10424532" cy="694241"/>
          </a:xfrm>
        </p:spPr>
        <p:txBody>
          <a:bodyPr>
            <a:normAutofit fontScale="90000"/>
          </a:bodyPr>
          <a:lstStyle/>
          <a:p>
            <a:pPr algn="ctr"/>
            <a:r>
              <a:rPr lang="en-US" b="1" dirty="0" smtClean="0">
                <a:solidFill>
                  <a:srgbClr val="FFC000"/>
                </a:solidFill>
                <a:latin typeface="+mn-lt"/>
              </a:rPr>
              <a:t>    Competitors</a:t>
            </a:r>
            <a:endParaRPr lang="en-US" b="1" dirty="0">
              <a:solidFill>
                <a:srgbClr val="FFC000"/>
              </a:solidFill>
              <a:latin typeface="+mn-l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61822039"/>
              </p:ext>
            </p:extLst>
          </p:nvPr>
        </p:nvGraphicFramePr>
        <p:xfrm>
          <a:off x="1202472" y="988407"/>
          <a:ext cx="9547304" cy="5165423"/>
        </p:xfrm>
        <a:graphic>
          <a:graphicData uri="http://schemas.openxmlformats.org/drawingml/2006/table">
            <a:tbl>
              <a:tblPr firstRow="1" bandRow="1">
                <a:tableStyleId>{16D9F66E-5EB9-4882-86FB-DCBF35E3C3E4}</a:tableStyleId>
              </a:tblPr>
              <a:tblGrid>
                <a:gridCol w="1363901"/>
                <a:gridCol w="1363901"/>
                <a:gridCol w="1008100"/>
                <a:gridCol w="1411340"/>
                <a:gridCol w="1672260"/>
                <a:gridCol w="1363901"/>
                <a:gridCol w="1363901"/>
              </a:tblGrid>
              <a:tr h="1201133">
                <a:tc>
                  <a:txBody>
                    <a:bodyPr/>
                    <a:lstStyle/>
                    <a:p>
                      <a:pPr algn="ctr"/>
                      <a:r>
                        <a:rPr lang="en-US" sz="1600" dirty="0" smtClean="0">
                          <a:solidFill>
                            <a:schemeClr val="bg1"/>
                          </a:solidFill>
                        </a:rPr>
                        <a:t>Platform</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Encryption/Decryption</a:t>
                      </a:r>
                    </a:p>
                    <a:p>
                      <a:pPr algn="ctr"/>
                      <a:r>
                        <a:rPr lang="en-US" sz="1600" dirty="0" smtClean="0">
                          <a:solidFill>
                            <a:schemeClr val="bg1"/>
                          </a:solidFill>
                        </a:rPr>
                        <a:t>AE S(Bit)</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a:r>
                        <a:rPr lang="en-US" sz="1600" dirty="0" smtClean="0">
                          <a:solidFill>
                            <a:schemeClr val="bg1"/>
                          </a:solidFill>
                        </a:rPr>
                        <a:t>ERP</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Password Protection</a:t>
                      </a:r>
                    </a:p>
                    <a:p>
                      <a:pPr algn="ct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Two-Factor Authentication</a:t>
                      </a:r>
                    </a:p>
                    <a:p>
                      <a:pPr algn="ct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a:r>
                        <a:rPr lang="en-US" sz="1600" dirty="0" smtClean="0">
                          <a:solidFill>
                            <a:schemeClr val="bg1"/>
                          </a:solidFill>
                        </a:rPr>
                        <a:t>Recipient Identity Verification</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a:r>
                        <a:rPr lang="en-US" sz="1600" dirty="0" smtClean="0">
                          <a:solidFill>
                            <a:schemeClr val="bg1"/>
                          </a:solidFill>
                        </a:rPr>
                        <a:t>Support</a:t>
                      </a:r>
                      <a:endParaRPr lang="en-US"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r>
              <a:tr h="553711">
                <a:tc>
                  <a:txBody>
                    <a:bodyPr/>
                    <a:lstStyle/>
                    <a:p>
                      <a:pPr algn="ctr"/>
                      <a:r>
                        <a:rPr lang="en-US" sz="1200" b="1" dirty="0" smtClean="0">
                          <a:solidFill>
                            <a:schemeClr val="tx1"/>
                          </a:solidFill>
                        </a:rPr>
                        <a:t>BOX</a:t>
                      </a:r>
                      <a:endParaRPr lang="en-US" sz="12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r>
                        <a:rPr lang="en-US" sz="1200" dirty="0" smtClean="0"/>
                        <a:t>256</a:t>
                      </a: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r>
                        <a:rPr lang="en-US" sz="1200" dirty="0" smtClean="0"/>
                        <a:t>CLOUD</a:t>
                      </a: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r>
                        <a:rPr lang="en-US" sz="1200" baseline="0" dirty="0" smtClean="0"/>
                        <a:t>LIMITED TO LOGIN</a:t>
                      </a: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r>
              <a:tr h="553711">
                <a:tc>
                  <a:txBody>
                    <a:bodyPr/>
                    <a:lstStyle/>
                    <a:p>
                      <a:pPr algn="ctr"/>
                      <a:r>
                        <a:rPr lang="en-US" sz="1200" b="1" dirty="0" smtClean="0">
                          <a:solidFill>
                            <a:schemeClr val="tx1"/>
                          </a:solidFill>
                        </a:rPr>
                        <a:t>OPENDRIVE</a:t>
                      </a:r>
                      <a:endParaRPr lang="en-US" sz="12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r>
                        <a:rPr lang="en-US" sz="1200" dirty="0" smtClean="0"/>
                        <a:t>256</a:t>
                      </a: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r>
                        <a:rPr lang="en-US" sz="1200" dirty="0" smtClean="0"/>
                        <a:t>CLOUD</a:t>
                      </a: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r>
              <a:tr h="568952">
                <a:tc>
                  <a:txBody>
                    <a:bodyPr/>
                    <a:lstStyle/>
                    <a:p>
                      <a:pPr algn="ctr"/>
                      <a:r>
                        <a:rPr lang="en-US" sz="1200" b="1" dirty="0" smtClean="0">
                          <a:solidFill>
                            <a:schemeClr val="tx1"/>
                          </a:solidFill>
                        </a:rPr>
                        <a:t>DROPBOX</a:t>
                      </a:r>
                      <a:endParaRPr lang="en-US" sz="12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r>
                        <a:rPr lang="en-US" sz="1200" dirty="0" smtClean="0"/>
                        <a:t>256</a:t>
                      </a: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r>
                        <a:rPr lang="en-US" sz="1200" dirty="0" smtClean="0"/>
                        <a:t>CLOUD</a:t>
                      </a: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r>
                        <a:rPr lang="en-US" sz="1200" dirty="0" smtClean="0"/>
                        <a:t>NEED TO BE ENABLED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r>
              <a:tr h="543717">
                <a:tc>
                  <a:txBody>
                    <a:bodyPr/>
                    <a:lstStyle/>
                    <a:p>
                      <a:pPr algn="ctr"/>
                      <a:r>
                        <a:rPr lang="en-US" sz="1200" b="1" dirty="0" smtClean="0">
                          <a:solidFill>
                            <a:schemeClr val="tx1"/>
                          </a:solidFill>
                        </a:rPr>
                        <a:t>GOOGLE DRIVE</a:t>
                      </a:r>
                      <a:endParaRPr lang="en-US" sz="12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r>
                        <a:rPr lang="en-US" sz="1200" dirty="0" smtClean="0"/>
                        <a:t>128</a:t>
                      </a: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r>
                        <a:rPr lang="en-US" sz="1200" dirty="0" smtClean="0"/>
                        <a:t>CLOUD</a:t>
                      </a: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r>
                        <a:rPr lang="en-US" sz="1200" dirty="0" smtClean="0"/>
                        <a:t>NEED TO BE ENABLED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r>
              <a:tr h="553711">
                <a:tc>
                  <a:txBody>
                    <a:bodyPr/>
                    <a:lstStyle/>
                    <a:p>
                      <a:pPr algn="ctr"/>
                      <a:r>
                        <a:rPr lang="en-US" sz="1200" b="1" dirty="0" smtClean="0">
                          <a:solidFill>
                            <a:schemeClr val="tx1"/>
                          </a:solidFill>
                        </a:rPr>
                        <a:t>SUGARSYNC</a:t>
                      </a:r>
                      <a:endParaRPr lang="en-US" sz="12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r>
                        <a:rPr lang="en-US" sz="1200" dirty="0" smtClean="0"/>
                        <a:t>256</a:t>
                      </a: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r>
                        <a:rPr lang="en-US" sz="1200" dirty="0" smtClean="0"/>
                        <a:t>CLOUD</a:t>
                      </a: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r>
                        <a:rPr lang="en-US" sz="1200" dirty="0" smtClean="0"/>
                        <a:t>NEED TO BE ENABLED</a:t>
                      </a:r>
                    </a:p>
                    <a:p>
                      <a:pPr algn="ct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r>
              <a:tr h="636777">
                <a:tc>
                  <a:txBody>
                    <a:bodyPr/>
                    <a:lstStyle/>
                    <a:p>
                      <a:pPr algn="ctr"/>
                      <a:r>
                        <a:rPr lang="en-US" sz="1200" b="1" dirty="0" smtClean="0">
                          <a:solidFill>
                            <a:schemeClr val="tx1"/>
                          </a:solidFill>
                        </a:rPr>
                        <a:t>ONE DRIVE</a:t>
                      </a:r>
                      <a:endParaRPr lang="en-US" sz="12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r>
                        <a:rPr lang="en-US" sz="1200" dirty="0" smtClean="0"/>
                        <a:t>256</a:t>
                      </a: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r>
                        <a:rPr lang="en-US" sz="1200" dirty="0" smtClean="0"/>
                        <a:t>CLOUD</a:t>
                      </a: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r>
                        <a:rPr lang="en-US" sz="1200" dirty="0" smtClean="0"/>
                        <a:t>NEED TO BE ENABLED</a:t>
                      </a:r>
                    </a:p>
                    <a:p>
                      <a:pPr algn="ct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r>
              <a:tr h="553711">
                <a:tc>
                  <a:txBody>
                    <a:bodyPr/>
                    <a:lstStyle/>
                    <a:p>
                      <a:pPr algn="ctr"/>
                      <a:r>
                        <a:rPr lang="en-US" sz="1200" b="1" dirty="0" smtClean="0">
                          <a:solidFill>
                            <a:schemeClr val="tx1"/>
                          </a:solidFill>
                        </a:rPr>
                        <a:t>SECURESHARE</a:t>
                      </a:r>
                      <a:endParaRPr lang="en-US" sz="12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r>
                        <a:rPr lang="en-US" sz="1200" dirty="0" smtClean="0"/>
                        <a:t>256</a:t>
                      </a:r>
                      <a:endParaRPr lang="en-US" sz="12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r>
                        <a:rPr lang="en-US" sz="1200" dirty="0" smtClean="0"/>
                        <a:t>ON-PREMISE</a:t>
                      </a:r>
                      <a:endParaRPr lang="en-US" sz="12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endParaRPr lang="en-US" sz="12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endParaRPr lang="en-US" sz="12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endParaRPr lang="en-US" sz="12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c>
                  <a:txBody>
                    <a:bodyPr/>
                    <a:lstStyle/>
                    <a:p>
                      <a:pPr algn="ctr"/>
                      <a:endParaRPr lang="en-US" sz="12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50000"/>
                      </a:schemeClr>
                    </a:solidFill>
                  </a:tcPr>
                </a:tc>
              </a:tr>
            </a:tbl>
          </a:graphicData>
        </a:graphic>
      </p:graphicFrame>
      <p:grpSp>
        <p:nvGrpSpPr>
          <p:cNvPr id="36" name="Group 35"/>
          <p:cNvGrpSpPr/>
          <p:nvPr/>
        </p:nvGrpSpPr>
        <p:grpSpPr>
          <a:xfrm>
            <a:off x="5533623" y="3400578"/>
            <a:ext cx="167269" cy="189570"/>
            <a:chOff x="5307980" y="3178098"/>
            <a:chExt cx="167269" cy="189570"/>
          </a:xfrm>
        </p:grpSpPr>
        <p:cxnSp>
          <p:nvCxnSpPr>
            <p:cNvPr id="32" name="Straight Connector 31"/>
            <p:cNvCxnSpPr/>
            <p:nvPr/>
          </p:nvCxnSpPr>
          <p:spPr>
            <a:xfrm>
              <a:off x="5307980" y="3211551"/>
              <a:ext cx="167268" cy="156117"/>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307980" y="3178098"/>
              <a:ext cx="167269" cy="18957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5537315" y="3940217"/>
            <a:ext cx="167269" cy="189570"/>
            <a:chOff x="5307980" y="3178098"/>
            <a:chExt cx="167269" cy="189570"/>
          </a:xfrm>
        </p:grpSpPr>
        <p:cxnSp>
          <p:nvCxnSpPr>
            <p:cNvPr id="38" name="Straight Connector 37"/>
            <p:cNvCxnSpPr/>
            <p:nvPr/>
          </p:nvCxnSpPr>
          <p:spPr>
            <a:xfrm>
              <a:off x="5307980" y="3211551"/>
              <a:ext cx="167268" cy="156117"/>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307980" y="3178098"/>
              <a:ext cx="167269" cy="18957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5534555" y="4470685"/>
            <a:ext cx="167269" cy="189570"/>
            <a:chOff x="5307980" y="3178098"/>
            <a:chExt cx="167269" cy="189570"/>
          </a:xfrm>
        </p:grpSpPr>
        <p:cxnSp>
          <p:nvCxnSpPr>
            <p:cNvPr id="41" name="Straight Connector 40"/>
            <p:cNvCxnSpPr/>
            <p:nvPr/>
          </p:nvCxnSpPr>
          <p:spPr>
            <a:xfrm>
              <a:off x="5307980" y="3211551"/>
              <a:ext cx="167268" cy="156117"/>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307980" y="3178098"/>
              <a:ext cx="167269" cy="18957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5534555" y="5034600"/>
            <a:ext cx="167269" cy="189570"/>
            <a:chOff x="5307980" y="3178098"/>
            <a:chExt cx="167269" cy="189570"/>
          </a:xfrm>
        </p:grpSpPr>
        <p:cxnSp>
          <p:nvCxnSpPr>
            <p:cNvPr id="44" name="Straight Connector 43"/>
            <p:cNvCxnSpPr/>
            <p:nvPr/>
          </p:nvCxnSpPr>
          <p:spPr>
            <a:xfrm>
              <a:off x="5307980" y="3211551"/>
              <a:ext cx="167268" cy="156117"/>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307980" y="3178098"/>
              <a:ext cx="167269" cy="18957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8561246" y="2790825"/>
            <a:ext cx="167269" cy="189570"/>
            <a:chOff x="5307980" y="3178098"/>
            <a:chExt cx="167269" cy="189570"/>
          </a:xfrm>
        </p:grpSpPr>
        <p:cxnSp>
          <p:nvCxnSpPr>
            <p:cNvPr id="47" name="Straight Connector 46"/>
            <p:cNvCxnSpPr/>
            <p:nvPr/>
          </p:nvCxnSpPr>
          <p:spPr>
            <a:xfrm>
              <a:off x="5307980" y="3211551"/>
              <a:ext cx="167268" cy="156117"/>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307980" y="3178098"/>
              <a:ext cx="167269" cy="18957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8561247" y="3372099"/>
            <a:ext cx="167269" cy="189570"/>
            <a:chOff x="5307980" y="3178098"/>
            <a:chExt cx="167269" cy="189570"/>
          </a:xfrm>
        </p:grpSpPr>
        <p:cxnSp>
          <p:nvCxnSpPr>
            <p:cNvPr id="50" name="Straight Connector 49"/>
            <p:cNvCxnSpPr/>
            <p:nvPr/>
          </p:nvCxnSpPr>
          <p:spPr>
            <a:xfrm>
              <a:off x="5307980" y="3211551"/>
              <a:ext cx="167268" cy="156117"/>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307980" y="3178098"/>
              <a:ext cx="167269" cy="18957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8582428" y="4485173"/>
            <a:ext cx="167269" cy="189570"/>
            <a:chOff x="5307980" y="3178098"/>
            <a:chExt cx="167269" cy="189570"/>
          </a:xfrm>
        </p:grpSpPr>
        <p:cxnSp>
          <p:nvCxnSpPr>
            <p:cNvPr id="53" name="Straight Connector 52"/>
            <p:cNvCxnSpPr/>
            <p:nvPr/>
          </p:nvCxnSpPr>
          <p:spPr>
            <a:xfrm>
              <a:off x="5307980" y="3211551"/>
              <a:ext cx="167268" cy="156117"/>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307980" y="3178098"/>
              <a:ext cx="167269" cy="18957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9938079" y="2783518"/>
            <a:ext cx="167269" cy="189570"/>
            <a:chOff x="5307980" y="3178098"/>
            <a:chExt cx="167269" cy="189570"/>
          </a:xfrm>
        </p:grpSpPr>
        <p:cxnSp>
          <p:nvCxnSpPr>
            <p:cNvPr id="56" name="Straight Connector 55"/>
            <p:cNvCxnSpPr/>
            <p:nvPr/>
          </p:nvCxnSpPr>
          <p:spPr>
            <a:xfrm>
              <a:off x="5307980" y="3211551"/>
              <a:ext cx="167268" cy="156117"/>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307980" y="3178098"/>
              <a:ext cx="167269" cy="18957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9937401" y="3372099"/>
            <a:ext cx="167269" cy="189570"/>
            <a:chOff x="5307980" y="3178098"/>
            <a:chExt cx="167269" cy="189570"/>
          </a:xfrm>
        </p:grpSpPr>
        <p:cxnSp>
          <p:nvCxnSpPr>
            <p:cNvPr id="59" name="Straight Connector 58"/>
            <p:cNvCxnSpPr/>
            <p:nvPr/>
          </p:nvCxnSpPr>
          <p:spPr>
            <a:xfrm>
              <a:off x="5307980" y="3211551"/>
              <a:ext cx="167268" cy="156117"/>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307980" y="3178098"/>
              <a:ext cx="167269" cy="18957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9937401" y="3918905"/>
            <a:ext cx="167269" cy="189570"/>
            <a:chOff x="5307980" y="3178098"/>
            <a:chExt cx="167269" cy="189570"/>
          </a:xfrm>
        </p:grpSpPr>
        <p:cxnSp>
          <p:nvCxnSpPr>
            <p:cNvPr id="62" name="Straight Connector 61"/>
            <p:cNvCxnSpPr/>
            <p:nvPr/>
          </p:nvCxnSpPr>
          <p:spPr>
            <a:xfrm>
              <a:off x="5307980" y="3211551"/>
              <a:ext cx="167268" cy="156117"/>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5307980" y="3178098"/>
              <a:ext cx="167269" cy="18957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9937402" y="4470685"/>
            <a:ext cx="167269" cy="189570"/>
            <a:chOff x="5307980" y="3178098"/>
            <a:chExt cx="167269" cy="189570"/>
          </a:xfrm>
        </p:grpSpPr>
        <p:cxnSp>
          <p:nvCxnSpPr>
            <p:cNvPr id="65" name="Straight Connector 64"/>
            <p:cNvCxnSpPr/>
            <p:nvPr/>
          </p:nvCxnSpPr>
          <p:spPr>
            <a:xfrm>
              <a:off x="5307980" y="3211551"/>
              <a:ext cx="167268" cy="156117"/>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5307980" y="3178098"/>
              <a:ext cx="167269" cy="18957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9943248" y="5029644"/>
            <a:ext cx="167269" cy="189570"/>
            <a:chOff x="5307980" y="3178098"/>
            <a:chExt cx="167269" cy="189570"/>
          </a:xfrm>
        </p:grpSpPr>
        <p:cxnSp>
          <p:nvCxnSpPr>
            <p:cNvPr id="68" name="Straight Connector 67"/>
            <p:cNvCxnSpPr/>
            <p:nvPr/>
          </p:nvCxnSpPr>
          <p:spPr>
            <a:xfrm>
              <a:off x="5307980" y="3211551"/>
              <a:ext cx="167268" cy="156117"/>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5307980" y="3178098"/>
              <a:ext cx="167269" cy="18957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026" name="Picture 2" descr="C:\Users\Jarrid Richard\AppData\Local\Microsoft\Windows\INetCache\IE\7Z6ES8XG\Green_check[1].png"/>
          <p:cNvPicPr>
            <a:picLocks noChangeAspect="1" noChangeArrowheads="1"/>
          </p:cNvPicPr>
          <p:nvPr/>
        </p:nvPicPr>
        <p:blipFill>
          <a:blip r:embed="rId2" cstate="print"/>
          <a:srcRect/>
          <a:stretch>
            <a:fillRect/>
          </a:stretch>
        </p:blipFill>
        <p:spPr bwMode="auto">
          <a:xfrm>
            <a:off x="5450921" y="2236974"/>
            <a:ext cx="382136" cy="382136"/>
          </a:xfrm>
          <a:prstGeom prst="rect">
            <a:avLst/>
          </a:prstGeom>
          <a:noFill/>
        </p:spPr>
      </p:pic>
      <p:pic>
        <p:nvPicPr>
          <p:cNvPr id="70" name="Picture 2" descr="C:\Users\Jarrid Richard\AppData\Local\Microsoft\Windows\INetCache\IE\7Z6ES8XG\Green_check[1].png"/>
          <p:cNvPicPr>
            <a:picLocks noChangeAspect="1" noChangeArrowheads="1"/>
          </p:cNvPicPr>
          <p:nvPr/>
        </p:nvPicPr>
        <p:blipFill>
          <a:blip r:embed="rId2" cstate="print"/>
          <a:srcRect/>
          <a:stretch>
            <a:fillRect/>
          </a:stretch>
        </p:blipFill>
        <p:spPr bwMode="auto">
          <a:xfrm>
            <a:off x="5427121" y="2789153"/>
            <a:ext cx="382136" cy="382136"/>
          </a:xfrm>
          <a:prstGeom prst="rect">
            <a:avLst/>
          </a:prstGeom>
          <a:noFill/>
        </p:spPr>
      </p:pic>
      <p:pic>
        <p:nvPicPr>
          <p:cNvPr id="71" name="Picture 2" descr="C:\Users\Jarrid Richard\AppData\Local\Microsoft\Windows\INetCache\IE\7Z6ES8XG\Green_check[1].png"/>
          <p:cNvPicPr>
            <a:picLocks noChangeAspect="1" noChangeArrowheads="1"/>
          </p:cNvPicPr>
          <p:nvPr/>
        </p:nvPicPr>
        <p:blipFill>
          <a:blip r:embed="rId2" cstate="print"/>
          <a:srcRect/>
          <a:stretch>
            <a:fillRect/>
          </a:stretch>
        </p:blipFill>
        <p:spPr bwMode="auto">
          <a:xfrm>
            <a:off x="5426190" y="5634025"/>
            <a:ext cx="382136" cy="382136"/>
          </a:xfrm>
          <a:prstGeom prst="rect">
            <a:avLst/>
          </a:prstGeom>
          <a:noFill/>
        </p:spPr>
      </p:pic>
      <p:pic>
        <p:nvPicPr>
          <p:cNvPr id="72" name="Picture 2" descr="C:\Users\Jarrid Richard\AppData\Local\Microsoft\Windows\INetCache\IE\7Z6ES8XG\Green_check[1].png"/>
          <p:cNvPicPr>
            <a:picLocks noChangeAspect="1" noChangeArrowheads="1"/>
          </p:cNvPicPr>
          <p:nvPr/>
        </p:nvPicPr>
        <p:blipFill>
          <a:blip r:embed="rId2" cstate="print"/>
          <a:srcRect/>
          <a:stretch>
            <a:fillRect/>
          </a:stretch>
        </p:blipFill>
        <p:spPr bwMode="auto">
          <a:xfrm>
            <a:off x="8474995" y="3885452"/>
            <a:ext cx="382136" cy="382136"/>
          </a:xfrm>
          <a:prstGeom prst="rect">
            <a:avLst/>
          </a:prstGeom>
          <a:noFill/>
        </p:spPr>
      </p:pic>
      <p:pic>
        <p:nvPicPr>
          <p:cNvPr id="73" name="Picture 2" descr="C:\Users\Jarrid Richard\AppData\Local\Microsoft\Windows\INetCache\IE\7Z6ES8XG\Green_check[1].png"/>
          <p:cNvPicPr>
            <a:picLocks noChangeAspect="1" noChangeArrowheads="1"/>
          </p:cNvPicPr>
          <p:nvPr/>
        </p:nvPicPr>
        <p:blipFill>
          <a:blip r:embed="rId2" cstate="print"/>
          <a:srcRect/>
          <a:stretch>
            <a:fillRect/>
          </a:stretch>
        </p:blipFill>
        <p:spPr bwMode="auto">
          <a:xfrm>
            <a:off x="8474995" y="2240148"/>
            <a:ext cx="382136" cy="382136"/>
          </a:xfrm>
          <a:prstGeom prst="rect">
            <a:avLst/>
          </a:prstGeom>
          <a:noFill/>
        </p:spPr>
      </p:pic>
      <p:pic>
        <p:nvPicPr>
          <p:cNvPr id="74" name="Picture 2" descr="C:\Users\Jarrid Richard\AppData\Local\Microsoft\Windows\INetCache\IE\7Z6ES8XG\Green_check[1].png"/>
          <p:cNvPicPr>
            <a:picLocks noChangeAspect="1" noChangeArrowheads="1"/>
          </p:cNvPicPr>
          <p:nvPr/>
        </p:nvPicPr>
        <p:blipFill>
          <a:blip r:embed="rId2" cstate="print"/>
          <a:srcRect/>
          <a:stretch>
            <a:fillRect/>
          </a:stretch>
        </p:blipFill>
        <p:spPr bwMode="auto">
          <a:xfrm>
            <a:off x="8474995" y="5631563"/>
            <a:ext cx="382136" cy="382136"/>
          </a:xfrm>
          <a:prstGeom prst="rect">
            <a:avLst/>
          </a:prstGeom>
          <a:noFill/>
        </p:spPr>
      </p:pic>
      <p:pic>
        <p:nvPicPr>
          <p:cNvPr id="75" name="Picture 2" descr="C:\Users\Jarrid Richard\AppData\Local\Microsoft\Windows\INetCache\IE\7Z6ES8XG\Green_check[1].png"/>
          <p:cNvPicPr>
            <a:picLocks noChangeAspect="1" noChangeArrowheads="1"/>
          </p:cNvPicPr>
          <p:nvPr/>
        </p:nvPicPr>
        <p:blipFill>
          <a:blip r:embed="rId2" cstate="print"/>
          <a:srcRect/>
          <a:stretch>
            <a:fillRect/>
          </a:stretch>
        </p:blipFill>
        <p:spPr bwMode="auto">
          <a:xfrm>
            <a:off x="8474995" y="4996986"/>
            <a:ext cx="382136" cy="382136"/>
          </a:xfrm>
          <a:prstGeom prst="rect">
            <a:avLst/>
          </a:prstGeom>
          <a:noFill/>
        </p:spPr>
      </p:pic>
      <p:pic>
        <p:nvPicPr>
          <p:cNvPr id="76" name="Picture 2" descr="C:\Users\Jarrid Richard\AppData\Local\Microsoft\Windows\INetCache\IE\7Z6ES8XG\Green_check[1].png"/>
          <p:cNvPicPr>
            <a:picLocks noChangeAspect="1" noChangeArrowheads="1"/>
          </p:cNvPicPr>
          <p:nvPr/>
        </p:nvPicPr>
        <p:blipFill>
          <a:blip r:embed="rId2" cstate="print"/>
          <a:srcRect/>
          <a:stretch>
            <a:fillRect/>
          </a:stretch>
        </p:blipFill>
        <p:spPr bwMode="auto">
          <a:xfrm>
            <a:off x="9868010" y="2229234"/>
            <a:ext cx="382136" cy="382136"/>
          </a:xfrm>
          <a:prstGeom prst="rect">
            <a:avLst/>
          </a:prstGeom>
          <a:noFill/>
        </p:spPr>
      </p:pic>
      <p:pic>
        <p:nvPicPr>
          <p:cNvPr id="77" name="Picture 2" descr="C:\Users\Jarrid Richard\AppData\Local\Microsoft\Windows\INetCache\IE\7Z6ES8XG\Green_check[1].png"/>
          <p:cNvPicPr>
            <a:picLocks noChangeAspect="1" noChangeArrowheads="1"/>
          </p:cNvPicPr>
          <p:nvPr/>
        </p:nvPicPr>
        <p:blipFill>
          <a:blip r:embed="rId2" cstate="print"/>
          <a:srcRect/>
          <a:stretch>
            <a:fillRect/>
          </a:stretch>
        </p:blipFill>
        <p:spPr bwMode="auto">
          <a:xfrm>
            <a:off x="9868010" y="5631563"/>
            <a:ext cx="382136" cy="382136"/>
          </a:xfrm>
          <a:prstGeom prst="rect">
            <a:avLst/>
          </a:prstGeom>
          <a:noFill/>
        </p:spPr>
      </p:pic>
      <p:grpSp>
        <p:nvGrpSpPr>
          <p:cNvPr id="78" name="Group 77"/>
          <p:cNvGrpSpPr/>
          <p:nvPr/>
        </p:nvGrpSpPr>
        <p:grpSpPr>
          <a:xfrm>
            <a:off x="7083119" y="2790651"/>
            <a:ext cx="167269" cy="189570"/>
            <a:chOff x="5307980" y="3178098"/>
            <a:chExt cx="167269" cy="189570"/>
          </a:xfrm>
        </p:grpSpPr>
        <p:cxnSp>
          <p:nvCxnSpPr>
            <p:cNvPr id="79" name="Straight Connector 78"/>
            <p:cNvCxnSpPr/>
            <p:nvPr/>
          </p:nvCxnSpPr>
          <p:spPr>
            <a:xfrm>
              <a:off x="5307980" y="3211551"/>
              <a:ext cx="167268" cy="156117"/>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5307980" y="3178098"/>
              <a:ext cx="167269" cy="18957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84" name="Picture 2" descr="C:\Users\Jarrid Richard\AppData\Local\Microsoft\Windows\INetCache\IE\7Z6ES8XG\Green_check[1].png"/>
          <p:cNvPicPr>
            <a:picLocks noChangeAspect="1" noChangeArrowheads="1"/>
          </p:cNvPicPr>
          <p:nvPr/>
        </p:nvPicPr>
        <p:blipFill>
          <a:blip r:embed="rId2" cstate="print"/>
          <a:srcRect/>
          <a:stretch>
            <a:fillRect/>
          </a:stretch>
        </p:blipFill>
        <p:spPr bwMode="auto">
          <a:xfrm>
            <a:off x="7083119" y="5634025"/>
            <a:ext cx="382136" cy="382136"/>
          </a:xfrm>
          <a:prstGeom prst="rect">
            <a:avLst/>
          </a:prstGeom>
          <a:noFill/>
        </p:spPr>
      </p:pic>
      <p:pic>
        <p:nvPicPr>
          <p:cNvPr id="81" name="Picture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2021" y="6142945"/>
            <a:ext cx="660158" cy="704169"/>
          </a:xfrm>
          <a:prstGeom prst="rect">
            <a:avLst/>
          </a:prstGeom>
        </p:spPr>
      </p:pic>
    </p:spTree>
    <p:extLst>
      <p:ext uri="{BB962C8B-B14F-4D97-AF65-F5344CB8AC3E}">
        <p14:creationId xmlns:p14="http://schemas.microsoft.com/office/powerpoint/2010/main" val="3909360675"/>
      </p:ext>
    </p:extLst>
  </p:cSld>
  <p:clrMapOvr>
    <a:masterClrMapping/>
  </p:clrMapOvr>
  <p:transition advTm="0"/>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1011</TotalTime>
  <Words>503</Words>
  <Application>Microsoft Macintosh PowerPoint</Application>
  <PresentationFormat>Widescreen</PresentationFormat>
  <Paragraphs>194</Paragraphs>
  <Slides>14</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Calibri Light</vt:lpstr>
      <vt:lpstr>Times New Roman</vt:lpstr>
      <vt:lpstr>Arial</vt:lpstr>
      <vt:lpstr>Office Theme</vt:lpstr>
      <vt:lpstr>Bayou Classic BizTech Challenge 2017</vt:lpstr>
      <vt:lpstr>Introduction</vt:lpstr>
      <vt:lpstr>Market Problem</vt:lpstr>
      <vt:lpstr>Market Problem</vt:lpstr>
      <vt:lpstr>Solution</vt:lpstr>
      <vt:lpstr>PowerPoint Presentation</vt:lpstr>
      <vt:lpstr>Target Market</vt:lpstr>
      <vt:lpstr>Marketing Strategy/Distribution Channels </vt:lpstr>
      <vt:lpstr>    Competitors</vt:lpstr>
      <vt:lpstr>Revenue Streams</vt:lpstr>
      <vt:lpstr>Customer Feedback</vt:lpstr>
      <vt:lpstr>Current Status and Future Work</vt:lpstr>
      <vt:lpstr>PowerPoint Presentation</vt:lpstr>
      <vt:lpstr>        Questions?  </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Bayou Classic BizTech Challenge 2017</dc:title>
  <dc:creator>Prasanthi Sreekumari</dc:creator>
  <cp:lastModifiedBy>KERWAN ANTOINE</cp:lastModifiedBy>
  <cp:revision>47</cp:revision>
  <dcterms:created xsi:type="dcterms:W3CDTF">2017-11-21T18:10:05Z</dcterms:created>
  <dcterms:modified xsi:type="dcterms:W3CDTF">2017-11-24T06:34:36Z</dcterms:modified>
</cp:coreProperties>
</file>